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Handy Casual" panose="020B0604020202020204" charset="0"/>
      <p:regular r:id="rId37"/>
    </p:embeddedFont>
    <p:embeddedFont>
      <p:font typeface="Luckiest Guy" panose="020B0604020202020204" charset="0"/>
      <p:regular r:id="rId38"/>
    </p:embeddedFont>
  </p:embeddedFontLst>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p:cViewPr varScale="1">
        <p:scale>
          <a:sx n="52" d="100"/>
          <a:sy n="52" d="100"/>
        </p:scale>
        <p:origin x="87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D2025-022A-4A5B-89EF-DAE1D1BB97B1}"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AB273-B441-4EB2-BD4D-120F5175FC22}" type="slidenum">
              <a:rPr lang="en-US" smtClean="0"/>
              <a:t>‹#›</a:t>
            </a:fld>
            <a:endParaRPr lang="en-US"/>
          </a:p>
        </p:txBody>
      </p:sp>
    </p:spTree>
    <p:extLst>
      <p:ext uri="{BB962C8B-B14F-4D97-AF65-F5344CB8AC3E}">
        <p14:creationId xmlns:p14="http://schemas.microsoft.com/office/powerpoint/2010/main" val="817583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a:t>
            </a:fld>
            <a:endParaRPr lang="en-US"/>
          </a:p>
        </p:txBody>
      </p:sp>
    </p:spTree>
    <p:extLst>
      <p:ext uri="{BB962C8B-B14F-4D97-AF65-F5344CB8AC3E}">
        <p14:creationId xmlns:p14="http://schemas.microsoft.com/office/powerpoint/2010/main" val="2096967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10</a:t>
            </a:fld>
            <a:endParaRPr lang="en-US"/>
          </a:p>
        </p:txBody>
      </p:sp>
    </p:spTree>
    <p:extLst>
      <p:ext uri="{BB962C8B-B14F-4D97-AF65-F5344CB8AC3E}">
        <p14:creationId xmlns:p14="http://schemas.microsoft.com/office/powerpoint/2010/main" val="43279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11</a:t>
            </a:fld>
            <a:endParaRPr lang="en-US"/>
          </a:p>
        </p:txBody>
      </p:sp>
    </p:spTree>
    <p:extLst>
      <p:ext uri="{BB962C8B-B14F-4D97-AF65-F5344CB8AC3E}">
        <p14:creationId xmlns:p14="http://schemas.microsoft.com/office/powerpoint/2010/main" val="81261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12</a:t>
            </a:fld>
            <a:endParaRPr lang="en-US"/>
          </a:p>
        </p:txBody>
      </p:sp>
    </p:spTree>
    <p:extLst>
      <p:ext uri="{BB962C8B-B14F-4D97-AF65-F5344CB8AC3E}">
        <p14:creationId xmlns:p14="http://schemas.microsoft.com/office/powerpoint/2010/main" val="1742917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13</a:t>
            </a:fld>
            <a:endParaRPr lang="en-US"/>
          </a:p>
        </p:txBody>
      </p:sp>
    </p:spTree>
    <p:extLst>
      <p:ext uri="{BB962C8B-B14F-4D97-AF65-F5344CB8AC3E}">
        <p14:creationId xmlns:p14="http://schemas.microsoft.com/office/powerpoint/2010/main" val="293655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14</a:t>
            </a:fld>
            <a:endParaRPr lang="en-US"/>
          </a:p>
        </p:txBody>
      </p:sp>
    </p:spTree>
    <p:extLst>
      <p:ext uri="{BB962C8B-B14F-4D97-AF65-F5344CB8AC3E}">
        <p14:creationId xmlns:p14="http://schemas.microsoft.com/office/powerpoint/2010/main" val="264327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15</a:t>
            </a:fld>
            <a:endParaRPr lang="en-US"/>
          </a:p>
        </p:txBody>
      </p:sp>
    </p:spTree>
    <p:extLst>
      <p:ext uri="{BB962C8B-B14F-4D97-AF65-F5344CB8AC3E}">
        <p14:creationId xmlns:p14="http://schemas.microsoft.com/office/powerpoint/2010/main" val="206231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16</a:t>
            </a:fld>
            <a:endParaRPr lang="en-US"/>
          </a:p>
        </p:txBody>
      </p:sp>
    </p:spTree>
    <p:extLst>
      <p:ext uri="{BB962C8B-B14F-4D97-AF65-F5344CB8AC3E}">
        <p14:creationId xmlns:p14="http://schemas.microsoft.com/office/powerpoint/2010/main" val="3627215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17</a:t>
            </a:fld>
            <a:endParaRPr lang="en-US"/>
          </a:p>
        </p:txBody>
      </p:sp>
    </p:spTree>
    <p:extLst>
      <p:ext uri="{BB962C8B-B14F-4D97-AF65-F5344CB8AC3E}">
        <p14:creationId xmlns:p14="http://schemas.microsoft.com/office/powerpoint/2010/main" val="1145931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18</a:t>
            </a:fld>
            <a:endParaRPr lang="en-US"/>
          </a:p>
        </p:txBody>
      </p:sp>
    </p:spTree>
    <p:extLst>
      <p:ext uri="{BB962C8B-B14F-4D97-AF65-F5344CB8AC3E}">
        <p14:creationId xmlns:p14="http://schemas.microsoft.com/office/powerpoint/2010/main" val="1739776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19</a:t>
            </a:fld>
            <a:endParaRPr lang="en-US"/>
          </a:p>
        </p:txBody>
      </p:sp>
    </p:spTree>
    <p:extLst>
      <p:ext uri="{BB962C8B-B14F-4D97-AF65-F5344CB8AC3E}">
        <p14:creationId xmlns:p14="http://schemas.microsoft.com/office/powerpoint/2010/main" val="384837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a:t>
            </a:fld>
            <a:endParaRPr lang="en-US"/>
          </a:p>
        </p:txBody>
      </p:sp>
    </p:spTree>
    <p:extLst>
      <p:ext uri="{BB962C8B-B14F-4D97-AF65-F5344CB8AC3E}">
        <p14:creationId xmlns:p14="http://schemas.microsoft.com/office/powerpoint/2010/main" val="3750827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20</a:t>
            </a:fld>
            <a:endParaRPr lang="en-US"/>
          </a:p>
        </p:txBody>
      </p:sp>
    </p:spTree>
    <p:extLst>
      <p:ext uri="{BB962C8B-B14F-4D97-AF65-F5344CB8AC3E}">
        <p14:creationId xmlns:p14="http://schemas.microsoft.com/office/powerpoint/2010/main" val="313157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21</a:t>
            </a:fld>
            <a:endParaRPr lang="en-US"/>
          </a:p>
        </p:txBody>
      </p:sp>
    </p:spTree>
    <p:extLst>
      <p:ext uri="{BB962C8B-B14F-4D97-AF65-F5344CB8AC3E}">
        <p14:creationId xmlns:p14="http://schemas.microsoft.com/office/powerpoint/2010/main" val="1726523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22</a:t>
            </a:fld>
            <a:endParaRPr lang="en-US"/>
          </a:p>
        </p:txBody>
      </p:sp>
    </p:spTree>
    <p:extLst>
      <p:ext uri="{BB962C8B-B14F-4D97-AF65-F5344CB8AC3E}">
        <p14:creationId xmlns:p14="http://schemas.microsoft.com/office/powerpoint/2010/main" val="1891889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23</a:t>
            </a:fld>
            <a:endParaRPr lang="en-US"/>
          </a:p>
        </p:txBody>
      </p:sp>
    </p:spTree>
    <p:extLst>
      <p:ext uri="{BB962C8B-B14F-4D97-AF65-F5344CB8AC3E}">
        <p14:creationId xmlns:p14="http://schemas.microsoft.com/office/powerpoint/2010/main" val="949367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24</a:t>
            </a:fld>
            <a:endParaRPr lang="en-US"/>
          </a:p>
        </p:txBody>
      </p:sp>
    </p:spTree>
    <p:extLst>
      <p:ext uri="{BB962C8B-B14F-4D97-AF65-F5344CB8AC3E}">
        <p14:creationId xmlns:p14="http://schemas.microsoft.com/office/powerpoint/2010/main" val="289050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25</a:t>
            </a:fld>
            <a:endParaRPr lang="en-US"/>
          </a:p>
        </p:txBody>
      </p:sp>
    </p:spTree>
    <p:extLst>
      <p:ext uri="{BB962C8B-B14F-4D97-AF65-F5344CB8AC3E}">
        <p14:creationId xmlns:p14="http://schemas.microsoft.com/office/powerpoint/2010/main" val="830246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26</a:t>
            </a:fld>
            <a:endParaRPr lang="en-US"/>
          </a:p>
        </p:txBody>
      </p:sp>
    </p:spTree>
    <p:extLst>
      <p:ext uri="{BB962C8B-B14F-4D97-AF65-F5344CB8AC3E}">
        <p14:creationId xmlns:p14="http://schemas.microsoft.com/office/powerpoint/2010/main" val="2755698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27</a:t>
            </a:fld>
            <a:endParaRPr lang="en-US"/>
          </a:p>
        </p:txBody>
      </p:sp>
    </p:spTree>
    <p:extLst>
      <p:ext uri="{BB962C8B-B14F-4D97-AF65-F5344CB8AC3E}">
        <p14:creationId xmlns:p14="http://schemas.microsoft.com/office/powerpoint/2010/main" val="1974837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28</a:t>
            </a:fld>
            <a:endParaRPr lang="en-US"/>
          </a:p>
        </p:txBody>
      </p:sp>
    </p:spTree>
    <p:extLst>
      <p:ext uri="{BB962C8B-B14F-4D97-AF65-F5344CB8AC3E}">
        <p14:creationId xmlns:p14="http://schemas.microsoft.com/office/powerpoint/2010/main" val="2905286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29</a:t>
            </a:fld>
            <a:endParaRPr lang="en-US"/>
          </a:p>
        </p:txBody>
      </p:sp>
    </p:spTree>
    <p:extLst>
      <p:ext uri="{BB962C8B-B14F-4D97-AF65-F5344CB8AC3E}">
        <p14:creationId xmlns:p14="http://schemas.microsoft.com/office/powerpoint/2010/main" val="2964666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3</a:t>
            </a:fld>
            <a:endParaRPr lang="en-US"/>
          </a:p>
        </p:txBody>
      </p:sp>
    </p:spTree>
    <p:extLst>
      <p:ext uri="{BB962C8B-B14F-4D97-AF65-F5344CB8AC3E}">
        <p14:creationId xmlns:p14="http://schemas.microsoft.com/office/powerpoint/2010/main" val="3553336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30</a:t>
            </a:fld>
            <a:endParaRPr lang="en-US"/>
          </a:p>
        </p:txBody>
      </p:sp>
    </p:spTree>
    <p:extLst>
      <p:ext uri="{BB962C8B-B14F-4D97-AF65-F5344CB8AC3E}">
        <p14:creationId xmlns:p14="http://schemas.microsoft.com/office/powerpoint/2010/main" val="3241920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4</a:t>
            </a:fld>
            <a:endParaRPr lang="en-US"/>
          </a:p>
        </p:txBody>
      </p:sp>
    </p:spTree>
    <p:extLst>
      <p:ext uri="{BB962C8B-B14F-4D97-AF65-F5344CB8AC3E}">
        <p14:creationId xmlns:p14="http://schemas.microsoft.com/office/powerpoint/2010/main" val="106370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5</a:t>
            </a:fld>
            <a:endParaRPr lang="en-US"/>
          </a:p>
        </p:txBody>
      </p:sp>
    </p:spTree>
    <p:extLst>
      <p:ext uri="{BB962C8B-B14F-4D97-AF65-F5344CB8AC3E}">
        <p14:creationId xmlns:p14="http://schemas.microsoft.com/office/powerpoint/2010/main" val="763595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6</a:t>
            </a:fld>
            <a:endParaRPr lang="en-US"/>
          </a:p>
        </p:txBody>
      </p:sp>
    </p:spTree>
    <p:extLst>
      <p:ext uri="{BB962C8B-B14F-4D97-AF65-F5344CB8AC3E}">
        <p14:creationId xmlns:p14="http://schemas.microsoft.com/office/powerpoint/2010/main" val="316314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7</a:t>
            </a:fld>
            <a:endParaRPr lang="en-US"/>
          </a:p>
        </p:txBody>
      </p:sp>
    </p:spTree>
    <p:extLst>
      <p:ext uri="{BB962C8B-B14F-4D97-AF65-F5344CB8AC3E}">
        <p14:creationId xmlns:p14="http://schemas.microsoft.com/office/powerpoint/2010/main" val="96569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8</a:t>
            </a:fld>
            <a:endParaRPr lang="en-US"/>
          </a:p>
        </p:txBody>
      </p:sp>
    </p:spTree>
    <p:extLst>
      <p:ext uri="{BB962C8B-B14F-4D97-AF65-F5344CB8AC3E}">
        <p14:creationId xmlns:p14="http://schemas.microsoft.com/office/powerpoint/2010/main" val="1061222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AB273-B441-4EB2-BD4D-120F5175FC22}" type="slidenum">
              <a:rPr lang="en-US" smtClean="0"/>
              <a:t>9</a:t>
            </a:fld>
            <a:endParaRPr lang="en-US"/>
          </a:p>
        </p:txBody>
      </p:sp>
    </p:spTree>
    <p:extLst>
      <p:ext uri="{BB962C8B-B14F-4D97-AF65-F5344CB8AC3E}">
        <p14:creationId xmlns:p14="http://schemas.microsoft.com/office/powerpoint/2010/main" val="3843597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2.svg"/><Relationship Id="rId3" Type="http://schemas.openxmlformats.org/officeDocument/2006/relationships/notesSlide" Target="../notesSlides/notesSlide1.xml"/><Relationship Id="rId21" Type="http://schemas.openxmlformats.org/officeDocument/2006/relationships/image" Target="../media/image18.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1.png"/><Relationship Id="rId2" Type="http://schemas.openxmlformats.org/officeDocument/2006/relationships/slideLayout" Target="../slideLayouts/slideLayout7.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4.png"/><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audio" Target="../media/audio1.wav"/><Relationship Id="rId5" Type="http://schemas.openxmlformats.org/officeDocument/2006/relationships/image" Target="../media/image2.svg"/><Relationship Id="rId15" Type="http://schemas.openxmlformats.org/officeDocument/2006/relationships/image" Target="../media/image12.svg"/><Relationship Id="rId23" Type="http://schemas.openxmlformats.org/officeDocument/2006/relationships/image" Target="../media/image20.svg"/><Relationship Id="rId28" Type="http://schemas.openxmlformats.org/officeDocument/2006/relationships/slide" Target="slide3.xml"/><Relationship Id="rId10" Type="http://schemas.openxmlformats.org/officeDocument/2006/relationships/image" Target="../media/image7.png"/><Relationship Id="rId19" Type="http://schemas.openxmlformats.org/officeDocument/2006/relationships/image" Target="../media/image16.svg"/><Relationship Id="rId31" Type="http://schemas.openxmlformats.org/officeDocument/2006/relationships/slide" Target="slide4.xml"/><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3.png"/><Relationship Id="rId30" Type="http://schemas.openxmlformats.org/officeDocument/2006/relationships/image" Target="../media/image25.svg"/></Relationships>
</file>

<file path=ppt/slides/_rels/slide10.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32.png"/><Relationship Id="rId18" Type="http://schemas.openxmlformats.org/officeDocument/2006/relationships/image" Target="../media/image50.png"/><Relationship Id="rId3" Type="http://schemas.openxmlformats.org/officeDocument/2006/relationships/notesSlide" Target="../notesSlides/notesSlide10.xml"/><Relationship Id="rId21" Type="http://schemas.openxmlformats.org/officeDocument/2006/relationships/slide" Target="slide20.xml"/><Relationship Id="rId7" Type="http://schemas.openxmlformats.org/officeDocument/2006/relationships/image" Target="../media/image6.svg"/><Relationship Id="rId12" Type="http://schemas.openxmlformats.org/officeDocument/2006/relationships/slide" Target="slide7.xml"/><Relationship Id="rId17" Type="http://schemas.openxmlformats.org/officeDocument/2006/relationships/slide" Target="slide8.xml"/><Relationship Id="rId2" Type="http://schemas.openxmlformats.org/officeDocument/2006/relationships/slideLayout" Target="../slideLayouts/slideLayout7.xml"/><Relationship Id="rId16" Type="http://schemas.openxmlformats.org/officeDocument/2006/relationships/image" Target="../media/image31.svg"/><Relationship Id="rId20" Type="http://schemas.openxmlformats.org/officeDocument/2006/relationships/image" Target="../media/image51.png"/><Relationship Id="rId1" Type="http://schemas.openxmlformats.org/officeDocument/2006/relationships/tags" Target="../tags/tag11.xml"/><Relationship Id="rId6" Type="http://schemas.openxmlformats.org/officeDocument/2006/relationships/image" Target="../media/image5.png"/><Relationship Id="rId11" Type="http://schemas.openxmlformats.org/officeDocument/2006/relationships/image" Target="../media/image27.svg"/><Relationship Id="rId5" Type="http://schemas.openxmlformats.org/officeDocument/2006/relationships/image" Target="../media/image2.svg"/><Relationship Id="rId15" Type="http://schemas.openxmlformats.org/officeDocument/2006/relationships/image" Target="../media/image30.png"/><Relationship Id="rId10" Type="http://schemas.openxmlformats.org/officeDocument/2006/relationships/image" Target="../media/image26.png"/><Relationship Id="rId19" Type="http://schemas.openxmlformats.org/officeDocument/2006/relationships/slide" Target="slide12.xml"/><Relationship Id="rId4" Type="http://schemas.openxmlformats.org/officeDocument/2006/relationships/image" Target="../media/image1.png"/><Relationship Id="rId9" Type="http://schemas.openxmlformats.org/officeDocument/2006/relationships/audio" Target="../media/audio1.wav"/><Relationship Id="rId14" Type="http://schemas.openxmlformats.org/officeDocument/2006/relationships/image" Target="../media/image33.svg"/><Relationship Id="rId22"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26.png"/><Relationship Id="rId18" Type="http://schemas.openxmlformats.org/officeDocument/2006/relationships/image" Target="../media/image33.svg"/><Relationship Id="rId3" Type="http://schemas.openxmlformats.org/officeDocument/2006/relationships/notesSlide" Target="../notesSlides/notesSlide11.xml"/><Relationship Id="rId7" Type="http://schemas.openxmlformats.org/officeDocument/2006/relationships/image" Target="../media/image40.svg"/><Relationship Id="rId12" Type="http://schemas.openxmlformats.org/officeDocument/2006/relationships/audio" Target="../media/audio1.wav"/><Relationship Id="rId17" Type="http://schemas.openxmlformats.org/officeDocument/2006/relationships/image" Target="../media/image32.png"/><Relationship Id="rId2" Type="http://schemas.openxmlformats.org/officeDocument/2006/relationships/slideLayout" Target="../slideLayouts/slideLayout7.xml"/><Relationship Id="rId16" Type="http://schemas.openxmlformats.org/officeDocument/2006/relationships/image" Target="../media/image31.svg"/><Relationship Id="rId1" Type="http://schemas.openxmlformats.org/officeDocument/2006/relationships/tags" Target="../tags/tag12.xml"/><Relationship Id="rId6" Type="http://schemas.openxmlformats.org/officeDocument/2006/relationships/image" Target="../media/image39.png"/><Relationship Id="rId11" Type="http://schemas.openxmlformats.org/officeDocument/2006/relationships/image" Target="../media/image56.pn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54.png"/><Relationship Id="rId14"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3.svg"/><Relationship Id="rId3" Type="http://schemas.openxmlformats.org/officeDocument/2006/relationships/notesSlide" Target="../notesSlides/notesSlide12.xml"/><Relationship Id="rId7" Type="http://schemas.openxmlformats.org/officeDocument/2006/relationships/image" Target="../media/image40.svg"/><Relationship Id="rId12"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39.png"/><Relationship Id="rId11" Type="http://schemas.openxmlformats.org/officeDocument/2006/relationships/image" Target="../media/image27.svg"/><Relationship Id="rId5" Type="http://schemas.openxmlformats.org/officeDocument/2006/relationships/image" Target="../media/image6.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4.png"/><Relationship Id="rId18" Type="http://schemas.openxmlformats.org/officeDocument/2006/relationships/image" Target="../media/image61.svg"/><Relationship Id="rId26" Type="http://schemas.openxmlformats.org/officeDocument/2006/relationships/image" Target="../media/image27.svg"/><Relationship Id="rId3" Type="http://schemas.openxmlformats.org/officeDocument/2006/relationships/notesSlide" Target="../notesSlides/notesSlide13.xml"/><Relationship Id="rId21" Type="http://schemas.openxmlformats.org/officeDocument/2006/relationships/slide" Target="slide16.xml"/><Relationship Id="rId7" Type="http://schemas.openxmlformats.org/officeDocument/2006/relationships/image" Target="../media/image40.svg"/><Relationship Id="rId12" Type="http://schemas.openxmlformats.org/officeDocument/2006/relationships/image" Target="../media/image57.png"/><Relationship Id="rId17" Type="http://schemas.openxmlformats.org/officeDocument/2006/relationships/image" Target="../media/image60.png"/><Relationship Id="rId25" Type="http://schemas.openxmlformats.org/officeDocument/2006/relationships/image" Target="../media/image26.png"/><Relationship Id="rId2" Type="http://schemas.openxmlformats.org/officeDocument/2006/relationships/slideLayout" Target="../slideLayouts/slideLayout7.xml"/><Relationship Id="rId16" Type="http://schemas.openxmlformats.org/officeDocument/2006/relationships/audio" Target="../media/audio1.wav"/><Relationship Id="rId20" Type="http://schemas.openxmlformats.org/officeDocument/2006/relationships/slide" Target="slide17.xml"/><Relationship Id="rId29" Type="http://schemas.openxmlformats.org/officeDocument/2006/relationships/image" Target="../media/image32.png"/><Relationship Id="rId1" Type="http://schemas.openxmlformats.org/officeDocument/2006/relationships/tags" Target="../tags/tag14.xml"/><Relationship Id="rId6" Type="http://schemas.openxmlformats.org/officeDocument/2006/relationships/image" Target="../media/image39.png"/><Relationship Id="rId11" Type="http://schemas.openxmlformats.org/officeDocument/2006/relationships/image" Target="../media/image56.png"/><Relationship Id="rId24" Type="http://schemas.openxmlformats.org/officeDocument/2006/relationships/slide" Target="slide10.xml"/><Relationship Id="rId5" Type="http://schemas.openxmlformats.org/officeDocument/2006/relationships/image" Target="../media/image6.svg"/><Relationship Id="rId15" Type="http://schemas.openxmlformats.org/officeDocument/2006/relationships/image" Target="../media/image59.png"/><Relationship Id="rId23" Type="http://schemas.openxmlformats.org/officeDocument/2006/relationships/slide" Target="slide19.xml"/><Relationship Id="rId28" Type="http://schemas.openxmlformats.org/officeDocument/2006/relationships/image" Target="../media/image31.svg"/><Relationship Id="rId10" Type="http://schemas.openxmlformats.org/officeDocument/2006/relationships/image" Target="../media/image53.png"/><Relationship Id="rId19" Type="http://schemas.openxmlformats.org/officeDocument/2006/relationships/slide" Target="slide15.xml"/><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58.png"/><Relationship Id="rId22" Type="http://schemas.openxmlformats.org/officeDocument/2006/relationships/slide" Target="slide18.xml"/><Relationship Id="rId27" Type="http://schemas.openxmlformats.org/officeDocument/2006/relationships/image" Target="../media/image30.png"/><Relationship Id="rId30"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2.png"/><Relationship Id="rId18" Type="http://schemas.openxmlformats.org/officeDocument/2006/relationships/image" Target="../media/image61.svg"/><Relationship Id="rId26" Type="http://schemas.openxmlformats.org/officeDocument/2006/relationships/image" Target="../media/image33.svg"/><Relationship Id="rId3" Type="http://schemas.openxmlformats.org/officeDocument/2006/relationships/notesSlide" Target="../notesSlides/notesSlide14.xml"/><Relationship Id="rId21" Type="http://schemas.openxmlformats.org/officeDocument/2006/relationships/image" Target="../media/image26.png"/><Relationship Id="rId7" Type="http://schemas.openxmlformats.org/officeDocument/2006/relationships/image" Target="../media/image40.svg"/><Relationship Id="rId12" Type="http://schemas.openxmlformats.org/officeDocument/2006/relationships/image" Target="../media/image57.png"/><Relationship Id="rId17" Type="http://schemas.openxmlformats.org/officeDocument/2006/relationships/image" Target="../media/image60.png"/><Relationship Id="rId25" Type="http://schemas.openxmlformats.org/officeDocument/2006/relationships/image" Target="../media/image32.png"/><Relationship Id="rId2" Type="http://schemas.openxmlformats.org/officeDocument/2006/relationships/slideLayout" Target="../slideLayouts/slideLayout7.xml"/><Relationship Id="rId16" Type="http://schemas.openxmlformats.org/officeDocument/2006/relationships/image" Target="../media/image59.png"/><Relationship Id="rId20" Type="http://schemas.openxmlformats.org/officeDocument/2006/relationships/audio" Target="../media/audio1.wav"/><Relationship Id="rId1" Type="http://schemas.openxmlformats.org/officeDocument/2006/relationships/tags" Target="../tags/tag15.xml"/><Relationship Id="rId6" Type="http://schemas.openxmlformats.org/officeDocument/2006/relationships/image" Target="../media/image39.png"/><Relationship Id="rId11" Type="http://schemas.openxmlformats.org/officeDocument/2006/relationships/image" Target="../media/image56.png"/><Relationship Id="rId24" Type="http://schemas.openxmlformats.org/officeDocument/2006/relationships/image" Target="../media/image31.svg"/><Relationship Id="rId5" Type="http://schemas.openxmlformats.org/officeDocument/2006/relationships/image" Target="../media/image6.svg"/><Relationship Id="rId15" Type="http://schemas.openxmlformats.org/officeDocument/2006/relationships/image" Target="../media/image58.png"/><Relationship Id="rId23" Type="http://schemas.openxmlformats.org/officeDocument/2006/relationships/image" Target="../media/image30.png"/><Relationship Id="rId10" Type="http://schemas.openxmlformats.org/officeDocument/2006/relationships/image" Target="../media/image53.png"/><Relationship Id="rId19" Type="http://schemas.openxmlformats.org/officeDocument/2006/relationships/image" Target="../media/image63.gif"/><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54.png"/><Relationship Id="rId22" Type="http://schemas.openxmlformats.org/officeDocument/2006/relationships/image" Target="../media/image27.sv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2.png"/><Relationship Id="rId18" Type="http://schemas.openxmlformats.org/officeDocument/2006/relationships/image" Target="../media/image61.svg"/><Relationship Id="rId26" Type="http://schemas.openxmlformats.org/officeDocument/2006/relationships/image" Target="../media/image26.png"/><Relationship Id="rId3" Type="http://schemas.openxmlformats.org/officeDocument/2006/relationships/notesSlide" Target="../notesSlides/notesSlide15.xml"/><Relationship Id="rId21" Type="http://schemas.openxmlformats.org/officeDocument/2006/relationships/image" Target="../media/image32.png"/><Relationship Id="rId7" Type="http://schemas.openxmlformats.org/officeDocument/2006/relationships/image" Target="../media/image40.svg"/><Relationship Id="rId12" Type="http://schemas.openxmlformats.org/officeDocument/2006/relationships/image" Target="../media/image57.png"/><Relationship Id="rId17" Type="http://schemas.openxmlformats.org/officeDocument/2006/relationships/image" Target="../media/image60.png"/><Relationship Id="rId25" Type="http://schemas.openxmlformats.org/officeDocument/2006/relationships/slide" Target="slide13.xml"/><Relationship Id="rId2" Type="http://schemas.openxmlformats.org/officeDocument/2006/relationships/slideLayout" Target="../slideLayouts/slideLayout7.xml"/><Relationship Id="rId16" Type="http://schemas.openxmlformats.org/officeDocument/2006/relationships/image" Target="../media/image59.png"/><Relationship Id="rId20" Type="http://schemas.openxmlformats.org/officeDocument/2006/relationships/audio" Target="../media/audio1.wav"/><Relationship Id="rId1" Type="http://schemas.openxmlformats.org/officeDocument/2006/relationships/tags" Target="../tags/tag16.xml"/><Relationship Id="rId6" Type="http://schemas.openxmlformats.org/officeDocument/2006/relationships/image" Target="../media/image39.png"/><Relationship Id="rId11" Type="http://schemas.openxmlformats.org/officeDocument/2006/relationships/image" Target="../media/image56.png"/><Relationship Id="rId24" Type="http://schemas.openxmlformats.org/officeDocument/2006/relationships/image" Target="../media/image31.svg"/><Relationship Id="rId5" Type="http://schemas.openxmlformats.org/officeDocument/2006/relationships/image" Target="../media/image6.svg"/><Relationship Id="rId15" Type="http://schemas.openxmlformats.org/officeDocument/2006/relationships/image" Target="../media/image58.png"/><Relationship Id="rId23" Type="http://schemas.openxmlformats.org/officeDocument/2006/relationships/image" Target="../media/image30.png"/><Relationship Id="rId10" Type="http://schemas.openxmlformats.org/officeDocument/2006/relationships/image" Target="../media/image53.png"/><Relationship Id="rId19" Type="http://schemas.openxmlformats.org/officeDocument/2006/relationships/image" Target="../media/image64.gif"/><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54.png"/><Relationship Id="rId22" Type="http://schemas.openxmlformats.org/officeDocument/2006/relationships/image" Target="../media/image33.svg"/><Relationship Id="rId27"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2.png"/><Relationship Id="rId18" Type="http://schemas.openxmlformats.org/officeDocument/2006/relationships/image" Target="../media/image61.svg"/><Relationship Id="rId26" Type="http://schemas.openxmlformats.org/officeDocument/2006/relationships/image" Target="../media/image32.png"/><Relationship Id="rId3" Type="http://schemas.openxmlformats.org/officeDocument/2006/relationships/notesSlide" Target="../notesSlides/notesSlide16.xml"/><Relationship Id="rId21" Type="http://schemas.openxmlformats.org/officeDocument/2006/relationships/audio" Target="../media/audio1.wav"/><Relationship Id="rId7" Type="http://schemas.openxmlformats.org/officeDocument/2006/relationships/image" Target="../media/image40.svg"/><Relationship Id="rId12" Type="http://schemas.openxmlformats.org/officeDocument/2006/relationships/image" Target="../media/image57.png"/><Relationship Id="rId17" Type="http://schemas.openxmlformats.org/officeDocument/2006/relationships/image" Target="../media/image60.png"/><Relationship Id="rId25" Type="http://schemas.openxmlformats.org/officeDocument/2006/relationships/image" Target="../media/image31.svg"/><Relationship Id="rId2" Type="http://schemas.openxmlformats.org/officeDocument/2006/relationships/slideLayout" Target="../slideLayouts/slideLayout7.xml"/><Relationship Id="rId16" Type="http://schemas.openxmlformats.org/officeDocument/2006/relationships/image" Target="../media/image59.png"/><Relationship Id="rId20" Type="http://schemas.openxmlformats.org/officeDocument/2006/relationships/slide" Target="slide13.xml"/><Relationship Id="rId1" Type="http://schemas.openxmlformats.org/officeDocument/2006/relationships/tags" Target="../tags/tag17.xml"/><Relationship Id="rId6" Type="http://schemas.openxmlformats.org/officeDocument/2006/relationships/image" Target="../media/image39.png"/><Relationship Id="rId11" Type="http://schemas.openxmlformats.org/officeDocument/2006/relationships/image" Target="../media/image56.png"/><Relationship Id="rId24" Type="http://schemas.openxmlformats.org/officeDocument/2006/relationships/image" Target="../media/image30.png"/><Relationship Id="rId5" Type="http://schemas.openxmlformats.org/officeDocument/2006/relationships/image" Target="../media/image6.svg"/><Relationship Id="rId15" Type="http://schemas.openxmlformats.org/officeDocument/2006/relationships/image" Target="../media/image58.png"/><Relationship Id="rId23" Type="http://schemas.openxmlformats.org/officeDocument/2006/relationships/image" Target="../media/image27.svg"/><Relationship Id="rId10" Type="http://schemas.openxmlformats.org/officeDocument/2006/relationships/image" Target="../media/image53.png"/><Relationship Id="rId19" Type="http://schemas.openxmlformats.org/officeDocument/2006/relationships/image" Target="../media/image65.gif"/><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54.png"/><Relationship Id="rId22" Type="http://schemas.openxmlformats.org/officeDocument/2006/relationships/image" Target="../media/image26.png"/><Relationship Id="rId27" Type="http://schemas.openxmlformats.org/officeDocument/2006/relationships/image" Target="../media/image33.sv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2.png"/><Relationship Id="rId18" Type="http://schemas.openxmlformats.org/officeDocument/2006/relationships/image" Target="../media/image61.svg"/><Relationship Id="rId26" Type="http://schemas.openxmlformats.org/officeDocument/2006/relationships/image" Target="../media/image32.png"/><Relationship Id="rId3" Type="http://schemas.openxmlformats.org/officeDocument/2006/relationships/notesSlide" Target="../notesSlides/notesSlide17.xml"/><Relationship Id="rId21" Type="http://schemas.openxmlformats.org/officeDocument/2006/relationships/audio" Target="../media/audio1.wav"/><Relationship Id="rId7" Type="http://schemas.openxmlformats.org/officeDocument/2006/relationships/image" Target="../media/image40.svg"/><Relationship Id="rId12" Type="http://schemas.openxmlformats.org/officeDocument/2006/relationships/image" Target="../media/image57.png"/><Relationship Id="rId17" Type="http://schemas.openxmlformats.org/officeDocument/2006/relationships/image" Target="../media/image60.png"/><Relationship Id="rId25" Type="http://schemas.openxmlformats.org/officeDocument/2006/relationships/image" Target="../media/image31.svg"/><Relationship Id="rId2" Type="http://schemas.openxmlformats.org/officeDocument/2006/relationships/slideLayout" Target="../slideLayouts/slideLayout7.xml"/><Relationship Id="rId16" Type="http://schemas.openxmlformats.org/officeDocument/2006/relationships/image" Target="../media/image59.png"/><Relationship Id="rId20" Type="http://schemas.openxmlformats.org/officeDocument/2006/relationships/slide" Target="slide13.xml"/><Relationship Id="rId1" Type="http://schemas.openxmlformats.org/officeDocument/2006/relationships/tags" Target="../tags/tag18.xml"/><Relationship Id="rId6" Type="http://schemas.openxmlformats.org/officeDocument/2006/relationships/image" Target="../media/image39.png"/><Relationship Id="rId11" Type="http://schemas.openxmlformats.org/officeDocument/2006/relationships/image" Target="../media/image56.png"/><Relationship Id="rId24" Type="http://schemas.openxmlformats.org/officeDocument/2006/relationships/image" Target="../media/image30.png"/><Relationship Id="rId5" Type="http://schemas.openxmlformats.org/officeDocument/2006/relationships/image" Target="../media/image6.svg"/><Relationship Id="rId15" Type="http://schemas.openxmlformats.org/officeDocument/2006/relationships/image" Target="../media/image58.png"/><Relationship Id="rId23" Type="http://schemas.openxmlformats.org/officeDocument/2006/relationships/image" Target="../media/image27.svg"/><Relationship Id="rId10" Type="http://schemas.openxmlformats.org/officeDocument/2006/relationships/image" Target="../media/image53.png"/><Relationship Id="rId19" Type="http://schemas.openxmlformats.org/officeDocument/2006/relationships/image" Target="../media/image66.gif"/><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54.png"/><Relationship Id="rId22" Type="http://schemas.openxmlformats.org/officeDocument/2006/relationships/image" Target="../media/image26.png"/><Relationship Id="rId27"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2.png"/><Relationship Id="rId18" Type="http://schemas.openxmlformats.org/officeDocument/2006/relationships/image" Target="../media/image61.svg"/><Relationship Id="rId26" Type="http://schemas.openxmlformats.org/officeDocument/2006/relationships/image" Target="../media/image32.png"/><Relationship Id="rId3" Type="http://schemas.openxmlformats.org/officeDocument/2006/relationships/notesSlide" Target="../notesSlides/notesSlide18.xml"/><Relationship Id="rId21" Type="http://schemas.openxmlformats.org/officeDocument/2006/relationships/audio" Target="../media/audio1.wav"/><Relationship Id="rId7" Type="http://schemas.openxmlformats.org/officeDocument/2006/relationships/image" Target="../media/image40.svg"/><Relationship Id="rId12" Type="http://schemas.openxmlformats.org/officeDocument/2006/relationships/image" Target="../media/image57.png"/><Relationship Id="rId17" Type="http://schemas.openxmlformats.org/officeDocument/2006/relationships/image" Target="../media/image60.png"/><Relationship Id="rId25" Type="http://schemas.openxmlformats.org/officeDocument/2006/relationships/image" Target="../media/image31.svg"/><Relationship Id="rId2" Type="http://schemas.openxmlformats.org/officeDocument/2006/relationships/slideLayout" Target="../slideLayouts/slideLayout7.xml"/><Relationship Id="rId16" Type="http://schemas.openxmlformats.org/officeDocument/2006/relationships/image" Target="../media/image59.png"/><Relationship Id="rId20" Type="http://schemas.openxmlformats.org/officeDocument/2006/relationships/slide" Target="slide13.xml"/><Relationship Id="rId1" Type="http://schemas.openxmlformats.org/officeDocument/2006/relationships/tags" Target="../tags/tag19.xml"/><Relationship Id="rId6" Type="http://schemas.openxmlformats.org/officeDocument/2006/relationships/image" Target="../media/image39.png"/><Relationship Id="rId11" Type="http://schemas.openxmlformats.org/officeDocument/2006/relationships/image" Target="../media/image56.png"/><Relationship Id="rId24" Type="http://schemas.openxmlformats.org/officeDocument/2006/relationships/image" Target="../media/image30.png"/><Relationship Id="rId5" Type="http://schemas.openxmlformats.org/officeDocument/2006/relationships/image" Target="../media/image6.svg"/><Relationship Id="rId15" Type="http://schemas.openxmlformats.org/officeDocument/2006/relationships/image" Target="../media/image58.png"/><Relationship Id="rId23" Type="http://schemas.openxmlformats.org/officeDocument/2006/relationships/image" Target="../media/image27.svg"/><Relationship Id="rId10" Type="http://schemas.openxmlformats.org/officeDocument/2006/relationships/image" Target="../media/image53.png"/><Relationship Id="rId19" Type="http://schemas.openxmlformats.org/officeDocument/2006/relationships/image" Target="../media/image67.gif"/><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54.png"/><Relationship Id="rId22" Type="http://schemas.openxmlformats.org/officeDocument/2006/relationships/image" Target="../media/image26.png"/><Relationship Id="rId27"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2.png"/><Relationship Id="rId18" Type="http://schemas.openxmlformats.org/officeDocument/2006/relationships/image" Target="../media/image61.svg"/><Relationship Id="rId26" Type="http://schemas.openxmlformats.org/officeDocument/2006/relationships/image" Target="../media/image32.png"/><Relationship Id="rId3" Type="http://schemas.openxmlformats.org/officeDocument/2006/relationships/notesSlide" Target="../notesSlides/notesSlide19.xml"/><Relationship Id="rId21" Type="http://schemas.openxmlformats.org/officeDocument/2006/relationships/audio" Target="../media/audio1.wav"/><Relationship Id="rId7" Type="http://schemas.openxmlformats.org/officeDocument/2006/relationships/image" Target="../media/image40.svg"/><Relationship Id="rId12" Type="http://schemas.openxmlformats.org/officeDocument/2006/relationships/image" Target="../media/image57.png"/><Relationship Id="rId17" Type="http://schemas.openxmlformats.org/officeDocument/2006/relationships/image" Target="../media/image60.png"/><Relationship Id="rId25" Type="http://schemas.openxmlformats.org/officeDocument/2006/relationships/image" Target="../media/image31.svg"/><Relationship Id="rId2" Type="http://schemas.openxmlformats.org/officeDocument/2006/relationships/slideLayout" Target="../slideLayouts/slideLayout7.xml"/><Relationship Id="rId16" Type="http://schemas.openxmlformats.org/officeDocument/2006/relationships/image" Target="../media/image59.png"/><Relationship Id="rId20" Type="http://schemas.openxmlformats.org/officeDocument/2006/relationships/slide" Target="slide13.xml"/><Relationship Id="rId1" Type="http://schemas.openxmlformats.org/officeDocument/2006/relationships/tags" Target="../tags/tag20.xml"/><Relationship Id="rId6" Type="http://schemas.openxmlformats.org/officeDocument/2006/relationships/image" Target="../media/image39.png"/><Relationship Id="rId11" Type="http://schemas.openxmlformats.org/officeDocument/2006/relationships/image" Target="../media/image56.png"/><Relationship Id="rId24" Type="http://schemas.openxmlformats.org/officeDocument/2006/relationships/image" Target="../media/image30.png"/><Relationship Id="rId5" Type="http://schemas.openxmlformats.org/officeDocument/2006/relationships/image" Target="../media/image6.svg"/><Relationship Id="rId15" Type="http://schemas.openxmlformats.org/officeDocument/2006/relationships/image" Target="../media/image58.png"/><Relationship Id="rId23" Type="http://schemas.openxmlformats.org/officeDocument/2006/relationships/image" Target="../media/image27.svg"/><Relationship Id="rId10" Type="http://schemas.openxmlformats.org/officeDocument/2006/relationships/image" Target="../media/image53.png"/><Relationship Id="rId19" Type="http://schemas.openxmlformats.org/officeDocument/2006/relationships/image" Target="../media/image68.gif"/><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54.png"/><Relationship Id="rId22" Type="http://schemas.openxmlformats.org/officeDocument/2006/relationships/image" Target="../media/image26.png"/><Relationship Id="rId27"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audio" Target="../media/audio1.wav"/><Relationship Id="rId13" Type="http://schemas.openxmlformats.org/officeDocument/2006/relationships/image" Target="../media/image30.png"/><Relationship Id="rId18" Type="http://schemas.openxmlformats.org/officeDocument/2006/relationships/image" Target="../media/image25.svg"/><Relationship Id="rId3" Type="http://schemas.openxmlformats.org/officeDocument/2006/relationships/notesSlide" Target="../notesSlides/notesSlide2.xml"/><Relationship Id="rId7" Type="http://schemas.openxmlformats.org/officeDocument/2006/relationships/image" Target="../media/image2.svg"/><Relationship Id="rId12" Type="http://schemas.openxmlformats.org/officeDocument/2006/relationships/image" Target="../media/image29.svg"/><Relationship Id="rId17" Type="http://schemas.openxmlformats.org/officeDocument/2006/relationships/image" Target="../media/image24.png"/><Relationship Id="rId2" Type="http://schemas.openxmlformats.org/officeDocument/2006/relationships/slideLayout" Target="../slideLayouts/slideLayout7.xml"/><Relationship Id="rId16" Type="http://schemas.openxmlformats.org/officeDocument/2006/relationships/image" Target="../media/image33.svg"/><Relationship Id="rId1" Type="http://schemas.openxmlformats.org/officeDocument/2006/relationships/tags" Target="../tags/tag3.xml"/><Relationship Id="rId6" Type="http://schemas.openxmlformats.org/officeDocument/2006/relationships/image" Target="../media/image1.png"/><Relationship Id="rId11" Type="http://schemas.openxmlformats.org/officeDocument/2006/relationships/image" Target="../media/image28.png"/><Relationship Id="rId5" Type="http://schemas.openxmlformats.org/officeDocument/2006/relationships/image" Target="../media/image6.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5.png"/><Relationship Id="rId9" Type="http://schemas.openxmlformats.org/officeDocument/2006/relationships/image" Target="../media/image26.png"/><Relationship Id="rId14" Type="http://schemas.openxmlformats.org/officeDocument/2006/relationships/image" Target="../media/image31.sv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7.svg"/><Relationship Id="rId3" Type="http://schemas.openxmlformats.org/officeDocument/2006/relationships/notesSlide" Target="../notesSlides/notesSlide20.xml"/><Relationship Id="rId7" Type="http://schemas.openxmlformats.org/officeDocument/2006/relationships/image" Target="../media/image40.svg"/><Relationship Id="rId12" Type="http://schemas.openxmlformats.org/officeDocument/2006/relationships/image" Target="../media/image26.png"/><Relationship Id="rId17" Type="http://schemas.openxmlformats.org/officeDocument/2006/relationships/image" Target="../media/image33.svg"/><Relationship Id="rId2" Type="http://schemas.openxmlformats.org/officeDocument/2006/relationships/slideLayout" Target="../slideLayouts/slideLayout7.xml"/><Relationship Id="rId16" Type="http://schemas.openxmlformats.org/officeDocument/2006/relationships/image" Target="../media/image32.png"/><Relationship Id="rId1" Type="http://schemas.openxmlformats.org/officeDocument/2006/relationships/tags" Target="../tags/tag21.xml"/><Relationship Id="rId6" Type="http://schemas.openxmlformats.org/officeDocument/2006/relationships/image" Target="../media/image39.png"/><Relationship Id="rId11" Type="http://schemas.openxmlformats.org/officeDocument/2006/relationships/audio" Target="../media/audio1.wav"/><Relationship Id="rId5" Type="http://schemas.openxmlformats.org/officeDocument/2006/relationships/image" Target="../media/image6.svg"/><Relationship Id="rId15" Type="http://schemas.openxmlformats.org/officeDocument/2006/relationships/image" Target="../media/image31.svg"/><Relationship Id="rId10" Type="http://schemas.openxmlformats.org/officeDocument/2006/relationships/slide" Target="slide10.xml"/><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2.png"/><Relationship Id="rId18" Type="http://schemas.openxmlformats.org/officeDocument/2006/relationships/image" Target="../media/image60.png"/><Relationship Id="rId26" Type="http://schemas.openxmlformats.org/officeDocument/2006/relationships/slide" Target="slide10.xml"/><Relationship Id="rId3" Type="http://schemas.openxmlformats.org/officeDocument/2006/relationships/notesSlide" Target="../notesSlides/notesSlide21.xml"/><Relationship Id="rId21" Type="http://schemas.openxmlformats.org/officeDocument/2006/relationships/slide" Target="slide24.xml"/><Relationship Id="rId7" Type="http://schemas.openxmlformats.org/officeDocument/2006/relationships/image" Target="../media/image40.svg"/><Relationship Id="rId12" Type="http://schemas.openxmlformats.org/officeDocument/2006/relationships/image" Target="../media/image71.png"/><Relationship Id="rId17" Type="http://schemas.openxmlformats.org/officeDocument/2006/relationships/audio" Target="../media/audio1.wav"/><Relationship Id="rId25" Type="http://schemas.openxmlformats.org/officeDocument/2006/relationships/slide" Target="slide28.xml"/><Relationship Id="rId2" Type="http://schemas.openxmlformats.org/officeDocument/2006/relationships/slideLayout" Target="../slideLayouts/slideLayout7.xml"/><Relationship Id="rId16" Type="http://schemas.openxmlformats.org/officeDocument/2006/relationships/image" Target="../media/image75.png"/><Relationship Id="rId20" Type="http://schemas.openxmlformats.org/officeDocument/2006/relationships/slide" Target="slide23.xml"/><Relationship Id="rId29" Type="http://schemas.openxmlformats.org/officeDocument/2006/relationships/image" Target="../media/image30.png"/><Relationship Id="rId1" Type="http://schemas.openxmlformats.org/officeDocument/2006/relationships/tags" Target="../tags/tag22.xml"/><Relationship Id="rId6" Type="http://schemas.openxmlformats.org/officeDocument/2006/relationships/image" Target="../media/image39.png"/><Relationship Id="rId11" Type="http://schemas.openxmlformats.org/officeDocument/2006/relationships/image" Target="../media/image70.png"/><Relationship Id="rId24" Type="http://schemas.openxmlformats.org/officeDocument/2006/relationships/slide" Target="slide27.xml"/><Relationship Id="rId32" Type="http://schemas.openxmlformats.org/officeDocument/2006/relationships/image" Target="../media/image33.svg"/><Relationship Id="rId5" Type="http://schemas.openxmlformats.org/officeDocument/2006/relationships/image" Target="../media/image6.svg"/><Relationship Id="rId15" Type="http://schemas.openxmlformats.org/officeDocument/2006/relationships/image" Target="../media/image74.png"/><Relationship Id="rId23" Type="http://schemas.openxmlformats.org/officeDocument/2006/relationships/slide" Target="slide26.xml"/><Relationship Id="rId28" Type="http://schemas.openxmlformats.org/officeDocument/2006/relationships/image" Target="../media/image27.svg"/><Relationship Id="rId10" Type="http://schemas.openxmlformats.org/officeDocument/2006/relationships/image" Target="../media/image69.png"/><Relationship Id="rId19" Type="http://schemas.openxmlformats.org/officeDocument/2006/relationships/image" Target="../media/image61.sv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73.png"/><Relationship Id="rId22" Type="http://schemas.openxmlformats.org/officeDocument/2006/relationships/slide" Target="slide25.xml"/><Relationship Id="rId27" Type="http://schemas.openxmlformats.org/officeDocument/2006/relationships/image" Target="../media/image26.png"/><Relationship Id="rId30" Type="http://schemas.openxmlformats.org/officeDocument/2006/relationships/image" Target="../media/image31.sv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31.svg"/><Relationship Id="rId3" Type="http://schemas.openxmlformats.org/officeDocument/2006/relationships/video" Target="../media/media1.mp4"/><Relationship Id="rId21" Type="http://schemas.openxmlformats.org/officeDocument/2006/relationships/image" Target="../media/image76.jpeg"/><Relationship Id="rId7" Type="http://schemas.openxmlformats.org/officeDocument/2006/relationships/image" Target="../media/image6.sv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30.png"/><Relationship Id="rId2" Type="http://schemas.microsoft.com/office/2007/relationships/media" Target="../media/media1.mp4"/><Relationship Id="rId16" Type="http://schemas.openxmlformats.org/officeDocument/2006/relationships/image" Target="../media/image73.png"/><Relationship Id="rId20" Type="http://schemas.openxmlformats.org/officeDocument/2006/relationships/image" Target="../media/image61.svg"/><Relationship Id="rId1" Type="http://schemas.openxmlformats.org/officeDocument/2006/relationships/tags" Target="../tags/tag23.xml"/><Relationship Id="rId6" Type="http://schemas.openxmlformats.org/officeDocument/2006/relationships/image" Target="../media/image5.png"/><Relationship Id="rId11" Type="http://schemas.openxmlformats.org/officeDocument/2006/relationships/image" Target="../media/image2.svg"/><Relationship Id="rId24" Type="http://schemas.openxmlformats.org/officeDocument/2006/relationships/image" Target="../media/image27.svg"/><Relationship Id="rId5" Type="http://schemas.openxmlformats.org/officeDocument/2006/relationships/notesSlide" Target="../notesSlides/notesSlide22.xml"/><Relationship Id="rId15" Type="http://schemas.openxmlformats.org/officeDocument/2006/relationships/image" Target="../media/image72.png"/><Relationship Id="rId23" Type="http://schemas.openxmlformats.org/officeDocument/2006/relationships/image" Target="../media/image26.png"/><Relationship Id="rId28" Type="http://schemas.openxmlformats.org/officeDocument/2006/relationships/image" Target="../media/image33.svg"/><Relationship Id="rId10" Type="http://schemas.openxmlformats.org/officeDocument/2006/relationships/image" Target="../media/image1.png"/><Relationship Id="rId19" Type="http://schemas.openxmlformats.org/officeDocument/2006/relationships/image" Target="../media/image60.png"/><Relationship Id="rId4" Type="http://schemas.openxmlformats.org/officeDocument/2006/relationships/slideLayout" Target="../slideLayouts/slideLayout7.xml"/><Relationship Id="rId9" Type="http://schemas.openxmlformats.org/officeDocument/2006/relationships/image" Target="../media/image40.svg"/><Relationship Id="rId14" Type="http://schemas.openxmlformats.org/officeDocument/2006/relationships/image" Target="../media/image71.png"/><Relationship Id="rId22" Type="http://schemas.openxmlformats.org/officeDocument/2006/relationships/audio" Target="../media/audio1.wav"/><Relationship Id="rId27"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30.png"/><Relationship Id="rId3" Type="http://schemas.openxmlformats.org/officeDocument/2006/relationships/video" Target="../media/media2.mp4"/><Relationship Id="rId21" Type="http://schemas.openxmlformats.org/officeDocument/2006/relationships/image" Target="../media/image77.jpeg"/><Relationship Id="rId7" Type="http://schemas.openxmlformats.org/officeDocument/2006/relationships/image" Target="../media/image6.sv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27.svg"/><Relationship Id="rId2" Type="http://schemas.microsoft.com/office/2007/relationships/media" Target="../media/media2.mp4"/><Relationship Id="rId16" Type="http://schemas.openxmlformats.org/officeDocument/2006/relationships/image" Target="../media/image73.png"/><Relationship Id="rId20" Type="http://schemas.openxmlformats.org/officeDocument/2006/relationships/image" Target="../media/image61.svg"/><Relationship Id="rId29" Type="http://schemas.openxmlformats.org/officeDocument/2006/relationships/image" Target="../media/image33.svg"/><Relationship Id="rId1" Type="http://schemas.openxmlformats.org/officeDocument/2006/relationships/tags" Target="../tags/tag24.xml"/><Relationship Id="rId6" Type="http://schemas.openxmlformats.org/officeDocument/2006/relationships/image" Target="../media/image5.png"/><Relationship Id="rId11" Type="http://schemas.openxmlformats.org/officeDocument/2006/relationships/image" Target="../media/image2.svg"/><Relationship Id="rId24" Type="http://schemas.openxmlformats.org/officeDocument/2006/relationships/image" Target="../media/image26.png"/><Relationship Id="rId5" Type="http://schemas.openxmlformats.org/officeDocument/2006/relationships/notesSlide" Target="../notesSlides/notesSlide23.xml"/><Relationship Id="rId15" Type="http://schemas.openxmlformats.org/officeDocument/2006/relationships/image" Target="../media/image72.png"/><Relationship Id="rId23" Type="http://schemas.openxmlformats.org/officeDocument/2006/relationships/audio" Target="../media/audio1.wav"/><Relationship Id="rId28" Type="http://schemas.openxmlformats.org/officeDocument/2006/relationships/image" Target="../media/image32.png"/><Relationship Id="rId10" Type="http://schemas.openxmlformats.org/officeDocument/2006/relationships/image" Target="../media/image1.png"/><Relationship Id="rId19" Type="http://schemas.openxmlformats.org/officeDocument/2006/relationships/image" Target="../media/image60.png"/><Relationship Id="rId4" Type="http://schemas.openxmlformats.org/officeDocument/2006/relationships/slideLayout" Target="../slideLayouts/slideLayout7.xml"/><Relationship Id="rId9" Type="http://schemas.openxmlformats.org/officeDocument/2006/relationships/image" Target="../media/image40.svg"/><Relationship Id="rId14" Type="http://schemas.openxmlformats.org/officeDocument/2006/relationships/image" Target="../media/image71.png"/><Relationship Id="rId22" Type="http://schemas.openxmlformats.org/officeDocument/2006/relationships/slide" Target="slide21.xml"/><Relationship Id="rId27" Type="http://schemas.openxmlformats.org/officeDocument/2006/relationships/image" Target="../media/image31.sv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2.png"/><Relationship Id="rId18" Type="http://schemas.openxmlformats.org/officeDocument/2006/relationships/image" Target="../media/image61.svg"/><Relationship Id="rId26" Type="http://schemas.openxmlformats.org/officeDocument/2006/relationships/image" Target="../media/image32.png"/><Relationship Id="rId3" Type="http://schemas.openxmlformats.org/officeDocument/2006/relationships/notesSlide" Target="../notesSlides/notesSlide24.xml"/><Relationship Id="rId21" Type="http://schemas.openxmlformats.org/officeDocument/2006/relationships/image" Target="../media/image26.png"/><Relationship Id="rId7" Type="http://schemas.openxmlformats.org/officeDocument/2006/relationships/image" Target="../media/image40.svg"/><Relationship Id="rId12" Type="http://schemas.openxmlformats.org/officeDocument/2006/relationships/image" Target="../media/image71.png"/><Relationship Id="rId17" Type="http://schemas.openxmlformats.org/officeDocument/2006/relationships/image" Target="../media/image60.png"/><Relationship Id="rId25" Type="http://schemas.openxmlformats.org/officeDocument/2006/relationships/image" Target="../media/image31.svg"/><Relationship Id="rId2" Type="http://schemas.openxmlformats.org/officeDocument/2006/relationships/slideLayout" Target="../slideLayouts/slideLayout7.xml"/><Relationship Id="rId16" Type="http://schemas.openxmlformats.org/officeDocument/2006/relationships/image" Target="../media/image75.png"/><Relationship Id="rId20" Type="http://schemas.openxmlformats.org/officeDocument/2006/relationships/slide" Target="slide21.xml"/><Relationship Id="rId1" Type="http://schemas.openxmlformats.org/officeDocument/2006/relationships/tags" Target="../tags/tag25.xml"/><Relationship Id="rId6" Type="http://schemas.openxmlformats.org/officeDocument/2006/relationships/image" Target="../media/image39.png"/><Relationship Id="rId11" Type="http://schemas.openxmlformats.org/officeDocument/2006/relationships/image" Target="../media/image70.png"/><Relationship Id="rId24" Type="http://schemas.openxmlformats.org/officeDocument/2006/relationships/image" Target="../media/image30.png"/><Relationship Id="rId5" Type="http://schemas.openxmlformats.org/officeDocument/2006/relationships/image" Target="../media/image6.svg"/><Relationship Id="rId15" Type="http://schemas.openxmlformats.org/officeDocument/2006/relationships/image" Target="../media/image74.png"/><Relationship Id="rId23" Type="http://schemas.openxmlformats.org/officeDocument/2006/relationships/audio" Target="../media/audio1.wav"/><Relationship Id="rId10" Type="http://schemas.openxmlformats.org/officeDocument/2006/relationships/image" Target="../media/image69.png"/><Relationship Id="rId19" Type="http://schemas.openxmlformats.org/officeDocument/2006/relationships/image" Target="../media/image78.gif"/><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73.png"/><Relationship Id="rId22" Type="http://schemas.openxmlformats.org/officeDocument/2006/relationships/image" Target="../media/image27.svg"/><Relationship Id="rId27" Type="http://schemas.openxmlformats.org/officeDocument/2006/relationships/image" Target="../media/image33.sv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30.png"/><Relationship Id="rId3" Type="http://schemas.openxmlformats.org/officeDocument/2006/relationships/video" Target="../media/media3.mp4"/><Relationship Id="rId21" Type="http://schemas.openxmlformats.org/officeDocument/2006/relationships/image" Target="../media/image79.jpeg"/><Relationship Id="rId7" Type="http://schemas.openxmlformats.org/officeDocument/2006/relationships/image" Target="../media/image6.sv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27.svg"/><Relationship Id="rId2" Type="http://schemas.microsoft.com/office/2007/relationships/media" Target="../media/media3.mp4"/><Relationship Id="rId16" Type="http://schemas.openxmlformats.org/officeDocument/2006/relationships/image" Target="../media/image73.png"/><Relationship Id="rId20" Type="http://schemas.openxmlformats.org/officeDocument/2006/relationships/image" Target="../media/image61.svg"/><Relationship Id="rId29" Type="http://schemas.openxmlformats.org/officeDocument/2006/relationships/image" Target="../media/image33.svg"/><Relationship Id="rId1" Type="http://schemas.openxmlformats.org/officeDocument/2006/relationships/tags" Target="../tags/tag26.xml"/><Relationship Id="rId6" Type="http://schemas.openxmlformats.org/officeDocument/2006/relationships/image" Target="../media/image5.png"/><Relationship Id="rId11" Type="http://schemas.openxmlformats.org/officeDocument/2006/relationships/image" Target="../media/image2.svg"/><Relationship Id="rId24" Type="http://schemas.openxmlformats.org/officeDocument/2006/relationships/image" Target="../media/image26.png"/><Relationship Id="rId5" Type="http://schemas.openxmlformats.org/officeDocument/2006/relationships/notesSlide" Target="../notesSlides/notesSlide25.xml"/><Relationship Id="rId15" Type="http://schemas.openxmlformats.org/officeDocument/2006/relationships/image" Target="../media/image72.png"/><Relationship Id="rId23" Type="http://schemas.openxmlformats.org/officeDocument/2006/relationships/audio" Target="../media/audio1.wav"/><Relationship Id="rId28" Type="http://schemas.openxmlformats.org/officeDocument/2006/relationships/image" Target="../media/image32.png"/><Relationship Id="rId10" Type="http://schemas.openxmlformats.org/officeDocument/2006/relationships/image" Target="../media/image1.png"/><Relationship Id="rId19" Type="http://schemas.openxmlformats.org/officeDocument/2006/relationships/image" Target="../media/image60.png"/><Relationship Id="rId4" Type="http://schemas.openxmlformats.org/officeDocument/2006/relationships/slideLayout" Target="../slideLayouts/slideLayout7.xml"/><Relationship Id="rId9" Type="http://schemas.openxmlformats.org/officeDocument/2006/relationships/image" Target="../media/image40.svg"/><Relationship Id="rId14" Type="http://schemas.openxmlformats.org/officeDocument/2006/relationships/image" Target="../media/image71.png"/><Relationship Id="rId22" Type="http://schemas.openxmlformats.org/officeDocument/2006/relationships/slide" Target="slide21.xml"/><Relationship Id="rId27" Type="http://schemas.openxmlformats.org/officeDocument/2006/relationships/image" Target="../media/image31.sv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30.png"/><Relationship Id="rId3" Type="http://schemas.openxmlformats.org/officeDocument/2006/relationships/video" Target="../media/media4.mp4"/><Relationship Id="rId21" Type="http://schemas.openxmlformats.org/officeDocument/2006/relationships/image" Target="../media/image80.jpeg"/><Relationship Id="rId7" Type="http://schemas.openxmlformats.org/officeDocument/2006/relationships/image" Target="../media/image6.sv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27.svg"/><Relationship Id="rId2" Type="http://schemas.microsoft.com/office/2007/relationships/media" Target="../media/media4.mp4"/><Relationship Id="rId16" Type="http://schemas.openxmlformats.org/officeDocument/2006/relationships/image" Target="../media/image73.png"/><Relationship Id="rId20" Type="http://schemas.openxmlformats.org/officeDocument/2006/relationships/image" Target="../media/image61.svg"/><Relationship Id="rId29" Type="http://schemas.openxmlformats.org/officeDocument/2006/relationships/image" Target="../media/image33.svg"/><Relationship Id="rId1" Type="http://schemas.openxmlformats.org/officeDocument/2006/relationships/tags" Target="../tags/tag27.xml"/><Relationship Id="rId6" Type="http://schemas.openxmlformats.org/officeDocument/2006/relationships/image" Target="../media/image5.png"/><Relationship Id="rId11" Type="http://schemas.openxmlformats.org/officeDocument/2006/relationships/image" Target="../media/image2.svg"/><Relationship Id="rId24" Type="http://schemas.openxmlformats.org/officeDocument/2006/relationships/image" Target="../media/image26.png"/><Relationship Id="rId5" Type="http://schemas.openxmlformats.org/officeDocument/2006/relationships/notesSlide" Target="../notesSlides/notesSlide26.xml"/><Relationship Id="rId15" Type="http://schemas.openxmlformats.org/officeDocument/2006/relationships/image" Target="../media/image72.png"/><Relationship Id="rId23" Type="http://schemas.openxmlformats.org/officeDocument/2006/relationships/audio" Target="../media/audio1.wav"/><Relationship Id="rId28" Type="http://schemas.openxmlformats.org/officeDocument/2006/relationships/image" Target="../media/image32.png"/><Relationship Id="rId10" Type="http://schemas.openxmlformats.org/officeDocument/2006/relationships/image" Target="../media/image1.png"/><Relationship Id="rId19" Type="http://schemas.openxmlformats.org/officeDocument/2006/relationships/image" Target="../media/image60.png"/><Relationship Id="rId4" Type="http://schemas.openxmlformats.org/officeDocument/2006/relationships/slideLayout" Target="../slideLayouts/slideLayout7.xml"/><Relationship Id="rId9" Type="http://schemas.openxmlformats.org/officeDocument/2006/relationships/image" Target="../media/image40.svg"/><Relationship Id="rId14" Type="http://schemas.openxmlformats.org/officeDocument/2006/relationships/image" Target="../media/image71.png"/><Relationship Id="rId22" Type="http://schemas.openxmlformats.org/officeDocument/2006/relationships/slide" Target="slide21.xml"/><Relationship Id="rId27" Type="http://schemas.openxmlformats.org/officeDocument/2006/relationships/image" Target="../media/image31.sv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audio" Target="../media/audio1.wav"/><Relationship Id="rId3" Type="http://schemas.openxmlformats.org/officeDocument/2006/relationships/video" Target="../media/media5.mp4"/><Relationship Id="rId21" Type="http://schemas.openxmlformats.org/officeDocument/2006/relationships/image" Target="../media/image81.jpeg"/><Relationship Id="rId7" Type="http://schemas.openxmlformats.org/officeDocument/2006/relationships/image" Target="../media/image6.sv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27.svg"/><Relationship Id="rId2" Type="http://schemas.microsoft.com/office/2007/relationships/media" Target="../media/media5.mp4"/><Relationship Id="rId16" Type="http://schemas.openxmlformats.org/officeDocument/2006/relationships/image" Target="../media/image73.png"/><Relationship Id="rId20" Type="http://schemas.openxmlformats.org/officeDocument/2006/relationships/image" Target="../media/image61.svg"/><Relationship Id="rId29" Type="http://schemas.openxmlformats.org/officeDocument/2006/relationships/image" Target="../media/image32.png"/><Relationship Id="rId1" Type="http://schemas.openxmlformats.org/officeDocument/2006/relationships/tags" Target="../tags/tag28.xml"/><Relationship Id="rId6" Type="http://schemas.openxmlformats.org/officeDocument/2006/relationships/image" Target="../media/image5.png"/><Relationship Id="rId11" Type="http://schemas.openxmlformats.org/officeDocument/2006/relationships/image" Target="../media/image2.svg"/><Relationship Id="rId24" Type="http://schemas.openxmlformats.org/officeDocument/2006/relationships/image" Target="../media/image26.png"/><Relationship Id="rId5" Type="http://schemas.openxmlformats.org/officeDocument/2006/relationships/notesSlide" Target="../notesSlides/notesSlide27.xml"/><Relationship Id="rId15" Type="http://schemas.openxmlformats.org/officeDocument/2006/relationships/image" Target="../media/image72.png"/><Relationship Id="rId23" Type="http://schemas.openxmlformats.org/officeDocument/2006/relationships/audio" Target="../media/audio2.wav"/><Relationship Id="rId28" Type="http://schemas.openxmlformats.org/officeDocument/2006/relationships/image" Target="../media/image31.svg"/><Relationship Id="rId10" Type="http://schemas.openxmlformats.org/officeDocument/2006/relationships/image" Target="../media/image1.png"/><Relationship Id="rId19" Type="http://schemas.openxmlformats.org/officeDocument/2006/relationships/image" Target="../media/image60.png"/><Relationship Id="rId4" Type="http://schemas.openxmlformats.org/officeDocument/2006/relationships/slideLayout" Target="../slideLayouts/slideLayout7.xml"/><Relationship Id="rId9" Type="http://schemas.openxmlformats.org/officeDocument/2006/relationships/image" Target="../media/image40.svg"/><Relationship Id="rId14" Type="http://schemas.openxmlformats.org/officeDocument/2006/relationships/image" Target="../media/image71.png"/><Relationship Id="rId22" Type="http://schemas.openxmlformats.org/officeDocument/2006/relationships/slide" Target="slide21.xml"/><Relationship Id="rId27" Type="http://schemas.openxmlformats.org/officeDocument/2006/relationships/image" Target="../media/image30.png"/><Relationship Id="rId30" Type="http://schemas.openxmlformats.org/officeDocument/2006/relationships/image" Target="../media/image33.sv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72.png"/><Relationship Id="rId18" Type="http://schemas.openxmlformats.org/officeDocument/2006/relationships/image" Target="../media/image61.svg"/><Relationship Id="rId26" Type="http://schemas.openxmlformats.org/officeDocument/2006/relationships/image" Target="../media/image32.png"/><Relationship Id="rId3" Type="http://schemas.openxmlformats.org/officeDocument/2006/relationships/notesSlide" Target="../notesSlides/notesSlide28.xml"/><Relationship Id="rId21" Type="http://schemas.openxmlformats.org/officeDocument/2006/relationships/audio" Target="../media/audio1.wav"/><Relationship Id="rId7" Type="http://schemas.openxmlformats.org/officeDocument/2006/relationships/image" Target="../media/image40.svg"/><Relationship Id="rId12" Type="http://schemas.openxmlformats.org/officeDocument/2006/relationships/image" Target="../media/image71.png"/><Relationship Id="rId17" Type="http://schemas.openxmlformats.org/officeDocument/2006/relationships/image" Target="../media/image60.png"/><Relationship Id="rId25" Type="http://schemas.openxmlformats.org/officeDocument/2006/relationships/image" Target="../media/image31.svg"/><Relationship Id="rId2" Type="http://schemas.openxmlformats.org/officeDocument/2006/relationships/slideLayout" Target="../slideLayouts/slideLayout7.xml"/><Relationship Id="rId16" Type="http://schemas.openxmlformats.org/officeDocument/2006/relationships/image" Target="../media/image75.png"/><Relationship Id="rId20" Type="http://schemas.openxmlformats.org/officeDocument/2006/relationships/slide" Target="slide21.xml"/><Relationship Id="rId1" Type="http://schemas.openxmlformats.org/officeDocument/2006/relationships/tags" Target="../tags/tag29.xml"/><Relationship Id="rId6" Type="http://schemas.openxmlformats.org/officeDocument/2006/relationships/image" Target="../media/image39.png"/><Relationship Id="rId11" Type="http://schemas.openxmlformats.org/officeDocument/2006/relationships/image" Target="../media/image70.png"/><Relationship Id="rId24" Type="http://schemas.openxmlformats.org/officeDocument/2006/relationships/image" Target="../media/image30.png"/><Relationship Id="rId5" Type="http://schemas.openxmlformats.org/officeDocument/2006/relationships/image" Target="../media/image6.svg"/><Relationship Id="rId15" Type="http://schemas.openxmlformats.org/officeDocument/2006/relationships/image" Target="../media/image74.png"/><Relationship Id="rId23" Type="http://schemas.openxmlformats.org/officeDocument/2006/relationships/image" Target="../media/image27.svg"/><Relationship Id="rId10" Type="http://schemas.openxmlformats.org/officeDocument/2006/relationships/image" Target="../media/image69.png"/><Relationship Id="rId19" Type="http://schemas.openxmlformats.org/officeDocument/2006/relationships/image" Target="../media/image82.gif"/><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73.png"/><Relationship Id="rId22" Type="http://schemas.openxmlformats.org/officeDocument/2006/relationships/image" Target="../media/image26.png"/><Relationship Id="rId27" Type="http://schemas.openxmlformats.org/officeDocument/2006/relationships/image" Target="../media/image33.svg"/></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7.svg"/><Relationship Id="rId18" Type="http://schemas.openxmlformats.org/officeDocument/2006/relationships/hyperlink" Target="https://quizizz.com/join?gc=285166&amp;source=liveDashboard" TargetMode="External"/><Relationship Id="rId3" Type="http://schemas.openxmlformats.org/officeDocument/2006/relationships/notesSlide" Target="../notesSlides/notesSlide29.xml"/><Relationship Id="rId7" Type="http://schemas.openxmlformats.org/officeDocument/2006/relationships/image" Target="../media/image40.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slideLayout" Target="../slideLayouts/slideLayout7.xml"/><Relationship Id="rId16" Type="http://schemas.openxmlformats.org/officeDocument/2006/relationships/image" Target="../media/image30.png"/><Relationship Id="rId1" Type="http://schemas.openxmlformats.org/officeDocument/2006/relationships/tags" Target="../tags/tag30.xml"/><Relationship Id="rId6" Type="http://schemas.openxmlformats.org/officeDocument/2006/relationships/image" Target="../media/image39.png"/><Relationship Id="rId11" Type="http://schemas.openxmlformats.org/officeDocument/2006/relationships/audio" Target="../media/audio1.wav"/><Relationship Id="rId5" Type="http://schemas.openxmlformats.org/officeDocument/2006/relationships/image" Target="../media/image6.svg"/><Relationship Id="rId15" Type="http://schemas.openxmlformats.org/officeDocument/2006/relationships/image" Target="../media/image33.svg"/><Relationship Id="rId10" Type="http://schemas.openxmlformats.org/officeDocument/2006/relationships/slide" Target="slide4.xml"/><Relationship Id="rId19" Type="http://schemas.openxmlformats.org/officeDocument/2006/relationships/slide" Target="slide6.xml"/><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notesSlide" Target="../notesSlides/notesSlide3.xml"/><Relationship Id="rId7" Type="http://schemas.openxmlformats.org/officeDocument/2006/relationships/image" Target="../media/image2.sv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png"/><Relationship Id="rId11" Type="http://schemas.openxmlformats.org/officeDocument/2006/relationships/image" Target="../media/image27.svg"/><Relationship Id="rId5" Type="http://schemas.openxmlformats.org/officeDocument/2006/relationships/image" Target="../media/image6.sv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audio" Target="../media/audio1.wav"/></Relationships>
</file>

<file path=ppt/slides/_rels/slide3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png"/><Relationship Id="rId18" Type="http://schemas.openxmlformats.org/officeDocument/2006/relationships/audio" Target="../media/audio1.wav"/><Relationship Id="rId3" Type="http://schemas.openxmlformats.org/officeDocument/2006/relationships/notesSlide" Target="../notesSlides/notesSlide30.xml"/><Relationship Id="rId21" Type="http://schemas.openxmlformats.org/officeDocument/2006/relationships/image" Target="../media/image30.png"/><Relationship Id="rId7" Type="http://schemas.openxmlformats.org/officeDocument/2006/relationships/image" Target="../media/image6.svg"/><Relationship Id="rId12" Type="http://schemas.openxmlformats.org/officeDocument/2006/relationships/image" Target="../media/image87.svg"/><Relationship Id="rId17" Type="http://schemas.openxmlformats.org/officeDocument/2006/relationships/slide" Target="slide4.xml"/><Relationship Id="rId2" Type="http://schemas.openxmlformats.org/officeDocument/2006/relationships/slideLayout" Target="../slideLayouts/slideLayout7.xml"/><Relationship Id="rId16" Type="http://schemas.openxmlformats.org/officeDocument/2006/relationships/image" Target="../media/image4.svg"/><Relationship Id="rId20" Type="http://schemas.openxmlformats.org/officeDocument/2006/relationships/image" Target="../media/image27.svg"/><Relationship Id="rId1" Type="http://schemas.openxmlformats.org/officeDocument/2006/relationships/tags" Target="../tags/tag31.xml"/><Relationship Id="rId6" Type="http://schemas.openxmlformats.org/officeDocument/2006/relationships/image" Target="../media/image5.png"/><Relationship Id="rId11" Type="http://schemas.openxmlformats.org/officeDocument/2006/relationships/image" Target="../media/image86.png"/><Relationship Id="rId24" Type="http://schemas.openxmlformats.org/officeDocument/2006/relationships/image" Target="../media/image33.svg"/><Relationship Id="rId5" Type="http://schemas.openxmlformats.org/officeDocument/2006/relationships/image" Target="../media/image8.svg"/><Relationship Id="rId15" Type="http://schemas.openxmlformats.org/officeDocument/2006/relationships/image" Target="../media/image3.png"/><Relationship Id="rId23" Type="http://schemas.openxmlformats.org/officeDocument/2006/relationships/image" Target="../media/image32.png"/><Relationship Id="rId10" Type="http://schemas.openxmlformats.org/officeDocument/2006/relationships/image" Target="../media/image85.svg"/><Relationship Id="rId19"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84.png"/><Relationship Id="rId14" Type="http://schemas.openxmlformats.org/officeDocument/2006/relationships/image" Target="../media/image2.svg"/><Relationship Id="rId22"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audio" Target="../media/audio1.wav"/><Relationship Id="rId18" Type="http://schemas.openxmlformats.org/officeDocument/2006/relationships/slide" Target="slide30.xml"/><Relationship Id="rId3" Type="http://schemas.openxmlformats.org/officeDocument/2006/relationships/notesSlide" Target="../notesSlides/notesSlide4.xml"/><Relationship Id="rId7" Type="http://schemas.openxmlformats.org/officeDocument/2006/relationships/image" Target="../media/image35.svg"/><Relationship Id="rId12" Type="http://schemas.openxmlformats.org/officeDocument/2006/relationships/image" Target="../media/image38.png"/><Relationship Id="rId17" Type="http://schemas.openxmlformats.org/officeDocument/2006/relationships/slide" Target="slide29.xml"/><Relationship Id="rId2" Type="http://schemas.openxmlformats.org/officeDocument/2006/relationships/slideLayout" Target="../slideLayouts/slideLayout7.xml"/><Relationship Id="rId16" Type="http://schemas.openxmlformats.org/officeDocument/2006/relationships/slide" Target="slide6.xml"/><Relationship Id="rId1" Type="http://schemas.openxmlformats.org/officeDocument/2006/relationships/tags" Target="../tags/tag5.xml"/><Relationship Id="rId6" Type="http://schemas.openxmlformats.org/officeDocument/2006/relationships/image" Target="../media/image34.png"/><Relationship Id="rId11" Type="http://schemas.openxmlformats.org/officeDocument/2006/relationships/image" Target="../media/image37.svg"/><Relationship Id="rId5" Type="http://schemas.openxmlformats.org/officeDocument/2006/relationships/image" Target="../media/image6.svg"/><Relationship Id="rId1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2.png"/><Relationship Id="rId3" Type="http://schemas.openxmlformats.org/officeDocument/2006/relationships/notesSlide" Target="../notesSlides/notesSlide5.xml"/><Relationship Id="rId7" Type="http://schemas.openxmlformats.org/officeDocument/2006/relationships/image" Target="../media/image40.svg"/><Relationship Id="rId12" Type="http://schemas.openxmlformats.org/officeDocument/2006/relationships/image" Target="../media/image27.svg"/><Relationship Id="rId2" Type="http://schemas.openxmlformats.org/officeDocument/2006/relationships/slideLayout" Target="../slideLayouts/slideLayout7.xml"/><Relationship Id="rId16" Type="http://schemas.openxmlformats.org/officeDocument/2006/relationships/image" Target="../media/image31.svg"/><Relationship Id="rId1" Type="http://schemas.openxmlformats.org/officeDocument/2006/relationships/tags" Target="../tags/tag6.xml"/><Relationship Id="rId6" Type="http://schemas.openxmlformats.org/officeDocument/2006/relationships/image" Target="../media/image39.png"/><Relationship Id="rId11" Type="http://schemas.openxmlformats.org/officeDocument/2006/relationships/image" Target="../media/image26.pn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audio" Target="../media/audio1.wav"/><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7.svg"/><Relationship Id="rId18" Type="http://schemas.openxmlformats.org/officeDocument/2006/relationships/image" Target="../media/image43.png"/><Relationship Id="rId3" Type="http://schemas.openxmlformats.org/officeDocument/2006/relationships/notesSlide" Target="../notesSlides/notesSlide6.xml"/><Relationship Id="rId21" Type="http://schemas.openxmlformats.org/officeDocument/2006/relationships/image" Target="../media/image45.png"/><Relationship Id="rId7" Type="http://schemas.openxmlformats.org/officeDocument/2006/relationships/image" Target="../media/image2.svg"/><Relationship Id="rId12" Type="http://schemas.openxmlformats.org/officeDocument/2006/relationships/image" Target="../media/image26.png"/><Relationship Id="rId17" Type="http://schemas.openxmlformats.org/officeDocument/2006/relationships/image" Target="../media/image33.svg"/><Relationship Id="rId2" Type="http://schemas.openxmlformats.org/officeDocument/2006/relationships/slideLayout" Target="../slideLayouts/slideLayout7.xml"/><Relationship Id="rId16" Type="http://schemas.openxmlformats.org/officeDocument/2006/relationships/image" Target="../media/image32.png"/><Relationship Id="rId20" Type="http://schemas.openxmlformats.org/officeDocument/2006/relationships/slide" Target="slide10.xml"/><Relationship Id="rId1" Type="http://schemas.openxmlformats.org/officeDocument/2006/relationships/tags" Target="../tags/tag7.xml"/><Relationship Id="rId6" Type="http://schemas.openxmlformats.org/officeDocument/2006/relationships/image" Target="../media/image1.png"/><Relationship Id="rId11" Type="http://schemas.openxmlformats.org/officeDocument/2006/relationships/audio" Target="../media/audio1.wav"/><Relationship Id="rId24" Type="http://schemas.openxmlformats.org/officeDocument/2006/relationships/image" Target="../media/image47.svg"/><Relationship Id="rId5" Type="http://schemas.openxmlformats.org/officeDocument/2006/relationships/image" Target="../media/image6.svg"/><Relationship Id="rId15" Type="http://schemas.openxmlformats.org/officeDocument/2006/relationships/image" Target="../media/image31.svg"/><Relationship Id="rId23" Type="http://schemas.openxmlformats.org/officeDocument/2006/relationships/image" Target="../media/image46.png"/><Relationship Id="rId10" Type="http://schemas.openxmlformats.org/officeDocument/2006/relationships/slide" Target="slide4.xml"/><Relationship Id="rId19" Type="http://schemas.openxmlformats.org/officeDocument/2006/relationships/image" Target="../media/image44.svg"/><Relationship Id="rId4" Type="http://schemas.openxmlformats.org/officeDocument/2006/relationships/image" Target="../media/image5.png"/><Relationship Id="rId9" Type="http://schemas.openxmlformats.org/officeDocument/2006/relationships/image" Target="../media/image42.svg"/><Relationship Id="rId14" Type="http://schemas.openxmlformats.org/officeDocument/2006/relationships/image" Target="../media/image30.png"/><Relationship Id="rId22" Type="http://schemas.openxmlformats.org/officeDocument/2006/relationships/slide" Target="slide8.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7.svg"/><Relationship Id="rId18" Type="http://schemas.openxmlformats.org/officeDocument/2006/relationships/image" Target="../media/image31.svg"/><Relationship Id="rId3" Type="http://schemas.openxmlformats.org/officeDocument/2006/relationships/notesSlide" Target="../notesSlides/notesSlide7.xml"/><Relationship Id="rId7" Type="http://schemas.openxmlformats.org/officeDocument/2006/relationships/image" Target="../media/image40.svg"/><Relationship Id="rId12" Type="http://schemas.openxmlformats.org/officeDocument/2006/relationships/image" Target="../media/image26.png"/><Relationship Id="rId17" Type="http://schemas.openxmlformats.org/officeDocument/2006/relationships/image" Target="../media/image30.png"/><Relationship Id="rId2" Type="http://schemas.openxmlformats.org/officeDocument/2006/relationships/slideLayout" Target="../slideLayouts/slideLayout7.xml"/><Relationship Id="rId16" Type="http://schemas.openxmlformats.org/officeDocument/2006/relationships/image" Target="../media/image33.svg"/><Relationship Id="rId1" Type="http://schemas.openxmlformats.org/officeDocument/2006/relationships/tags" Target="../tags/tag8.xml"/><Relationship Id="rId6" Type="http://schemas.openxmlformats.org/officeDocument/2006/relationships/image" Target="../media/image39.png"/><Relationship Id="rId11" Type="http://schemas.openxmlformats.org/officeDocument/2006/relationships/audio" Target="../media/audio1.wav"/><Relationship Id="rId5" Type="http://schemas.openxmlformats.org/officeDocument/2006/relationships/image" Target="../media/image6.svg"/><Relationship Id="rId15" Type="http://schemas.openxmlformats.org/officeDocument/2006/relationships/image" Target="../media/image32.png"/><Relationship Id="rId10" Type="http://schemas.openxmlformats.org/officeDocument/2006/relationships/slide" Target="slide6.xml"/><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slide" Target="slide10.xml"/></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6.png"/><Relationship Id="rId18" Type="http://schemas.openxmlformats.org/officeDocument/2006/relationships/image" Target="../media/image48.jpeg"/><Relationship Id="rId3" Type="http://schemas.openxmlformats.org/officeDocument/2006/relationships/slideLayout" Target="../slideLayouts/slideLayout7.xml"/><Relationship Id="rId7" Type="http://schemas.openxmlformats.org/officeDocument/2006/relationships/image" Target="../media/image5.png"/><Relationship Id="rId12" Type="http://schemas.openxmlformats.org/officeDocument/2006/relationships/slide" Target="slide6.xml"/><Relationship Id="rId17" Type="http://schemas.openxmlformats.org/officeDocument/2006/relationships/image" Target="../media/image33.svg"/><Relationship Id="rId2" Type="http://schemas.openxmlformats.org/officeDocument/2006/relationships/video" Target="https://www.youtube.com/embed/ZRV_hceNIAY?feature=oembed" TargetMode="External"/><Relationship Id="rId16" Type="http://schemas.openxmlformats.org/officeDocument/2006/relationships/image" Target="../media/image32.png"/><Relationship Id="rId1" Type="http://schemas.openxmlformats.org/officeDocument/2006/relationships/tags" Target="../tags/tag9.xml"/><Relationship Id="rId6" Type="http://schemas.openxmlformats.org/officeDocument/2006/relationships/image" Target="../media/image2.svg"/><Relationship Id="rId11" Type="http://schemas.openxmlformats.org/officeDocument/2006/relationships/image" Target="../media/image31.svg"/><Relationship Id="rId5" Type="http://schemas.openxmlformats.org/officeDocument/2006/relationships/image" Target="../media/image1.png"/><Relationship Id="rId15" Type="http://schemas.openxmlformats.org/officeDocument/2006/relationships/slide" Target="slide10.xml"/><Relationship Id="rId10" Type="http://schemas.openxmlformats.org/officeDocument/2006/relationships/image" Target="../media/image30.png"/><Relationship Id="rId4" Type="http://schemas.openxmlformats.org/officeDocument/2006/relationships/notesSlide" Target="../notesSlides/notesSlide8.xml"/><Relationship Id="rId9" Type="http://schemas.openxmlformats.org/officeDocument/2006/relationships/audio" Target="../media/audio1.wav"/><Relationship Id="rId14"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5.png"/><Relationship Id="rId12" Type="http://schemas.openxmlformats.org/officeDocument/2006/relationships/slide" Target="slide6.xml"/><Relationship Id="rId17" Type="http://schemas.openxmlformats.org/officeDocument/2006/relationships/image" Target="../media/image49.jpeg"/><Relationship Id="rId2" Type="http://schemas.openxmlformats.org/officeDocument/2006/relationships/video" Target="https://www.youtube.com/embed/Wu-221GbIEs?feature=oembed" TargetMode="External"/><Relationship Id="rId16" Type="http://schemas.openxmlformats.org/officeDocument/2006/relationships/image" Target="../media/image33.svg"/><Relationship Id="rId1" Type="http://schemas.openxmlformats.org/officeDocument/2006/relationships/tags" Target="../tags/tag10.xml"/><Relationship Id="rId6" Type="http://schemas.openxmlformats.org/officeDocument/2006/relationships/image" Target="../media/image2.svg"/><Relationship Id="rId11" Type="http://schemas.openxmlformats.org/officeDocument/2006/relationships/image" Target="../media/image31.svg"/><Relationship Id="rId5" Type="http://schemas.openxmlformats.org/officeDocument/2006/relationships/image" Target="../media/image1.png"/><Relationship Id="rId1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notesSlide" Target="../notesSlides/notesSlide9.xml"/><Relationship Id="rId9" Type="http://schemas.openxmlformats.org/officeDocument/2006/relationships/audio" Target="../media/audio1.wav"/><Relationship Id="rId1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grpSp>
        <p:nvGrpSpPr>
          <p:cNvPr id="2" name="Group 2"/>
          <p:cNvGrpSpPr/>
          <p:nvPr/>
        </p:nvGrpSpPr>
        <p:grpSpPr>
          <a:xfrm>
            <a:off x="7205291" y="5608571"/>
            <a:ext cx="3877419" cy="1714225"/>
            <a:chOff x="0" y="0"/>
            <a:chExt cx="1021213" cy="451483"/>
          </a:xfrm>
        </p:grpSpPr>
        <p:sp>
          <p:nvSpPr>
            <p:cNvPr id="3" name="Freeform 3"/>
            <p:cNvSpPr/>
            <p:nvPr/>
          </p:nvSpPr>
          <p:spPr>
            <a:xfrm>
              <a:off x="0" y="0"/>
              <a:ext cx="1021213" cy="451483"/>
            </a:xfrm>
            <a:custGeom>
              <a:avLst/>
              <a:gdLst/>
              <a:ahLst/>
              <a:cxnLst/>
              <a:rect l="l" t="t" r="r" b="b"/>
              <a:pathLst>
                <a:path w="1021213" h="451483">
                  <a:moveTo>
                    <a:pt x="101830" y="0"/>
                  </a:moveTo>
                  <a:lnTo>
                    <a:pt x="919383" y="0"/>
                  </a:lnTo>
                  <a:cubicBezTo>
                    <a:pt x="975622" y="0"/>
                    <a:pt x="1021213" y="45591"/>
                    <a:pt x="1021213" y="101830"/>
                  </a:cubicBezTo>
                  <a:lnTo>
                    <a:pt x="1021213" y="349653"/>
                  </a:lnTo>
                  <a:cubicBezTo>
                    <a:pt x="1021213" y="376660"/>
                    <a:pt x="1010485" y="402561"/>
                    <a:pt x="991388" y="421658"/>
                  </a:cubicBezTo>
                  <a:cubicBezTo>
                    <a:pt x="972291" y="440755"/>
                    <a:pt x="946390" y="451483"/>
                    <a:pt x="919383" y="451483"/>
                  </a:cubicBezTo>
                  <a:lnTo>
                    <a:pt x="101830" y="451483"/>
                  </a:lnTo>
                  <a:cubicBezTo>
                    <a:pt x="74823" y="451483"/>
                    <a:pt x="48922" y="440755"/>
                    <a:pt x="29825" y="421658"/>
                  </a:cubicBezTo>
                  <a:cubicBezTo>
                    <a:pt x="10728" y="402561"/>
                    <a:pt x="0" y="376660"/>
                    <a:pt x="0" y="349653"/>
                  </a:cubicBezTo>
                  <a:lnTo>
                    <a:pt x="0" y="101830"/>
                  </a:lnTo>
                  <a:cubicBezTo>
                    <a:pt x="0" y="45591"/>
                    <a:pt x="45591" y="0"/>
                    <a:pt x="101830" y="0"/>
                  </a:cubicBezTo>
                  <a:close/>
                </a:path>
              </a:pathLst>
            </a:custGeom>
            <a:solidFill>
              <a:srgbClr val="F9D332"/>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9909" y="7936116"/>
            <a:ext cx="7315200" cy="372160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12052" y="7936116"/>
            <a:ext cx="7315200" cy="372160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54786" y="7923527"/>
            <a:ext cx="7315200" cy="372160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52971" y="7618381"/>
            <a:ext cx="5963342" cy="327983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688899" y="1796015"/>
            <a:ext cx="4613589" cy="1602174"/>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627793" y="3760787"/>
            <a:ext cx="2122212" cy="736986"/>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631484" y="2726766"/>
            <a:ext cx="5838502" cy="1656675"/>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5831436" y="1966708"/>
            <a:ext cx="1795549" cy="4114800"/>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469599" y="5450344"/>
            <a:ext cx="5838502" cy="1656675"/>
          </a:xfrm>
          <a:prstGeom prst="rect">
            <a:avLst/>
          </a:prstGeom>
        </p:spPr>
      </p:pic>
      <p:pic>
        <p:nvPicPr>
          <p:cNvPr id="14" name="Picture 14"/>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1882521" y="8266286"/>
            <a:ext cx="3497925" cy="2020714"/>
          </a:xfrm>
          <a:prstGeom prst="rect">
            <a:avLst/>
          </a:prstGeom>
        </p:spPr>
      </p:pic>
      <p:pic>
        <p:nvPicPr>
          <p:cNvPr id="15" name="Picture 15"/>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482149" y="8609136"/>
            <a:ext cx="2298670" cy="1175195"/>
          </a:xfrm>
          <a:prstGeom prst="rect">
            <a:avLst/>
          </a:prstGeom>
        </p:spPr>
      </p:pic>
      <p:pic>
        <p:nvPicPr>
          <p:cNvPr id="16" name="Picture 16"/>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2416018" flipH="1">
            <a:off x="583607" y="5256704"/>
            <a:ext cx="2757703" cy="1649608"/>
          </a:xfrm>
          <a:prstGeom prst="rect">
            <a:avLst/>
          </a:prstGeom>
        </p:spPr>
      </p:pic>
      <p:pic>
        <p:nvPicPr>
          <p:cNvPr id="17" name="Picture 17"/>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47471" y="8522841"/>
            <a:ext cx="1794247" cy="1764159"/>
          </a:xfrm>
          <a:prstGeom prst="rect">
            <a:avLst/>
          </a:prstGeom>
        </p:spPr>
      </p:pic>
      <p:pic>
        <p:nvPicPr>
          <p:cNvPr id="18" name="Picture 18"/>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555018" y="9100903"/>
            <a:ext cx="947365" cy="608036"/>
          </a:xfrm>
          <a:prstGeom prst="rect">
            <a:avLst/>
          </a:prstGeom>
        </p:spPr>
      </p:pic>
      <p:pic>
        <p:nvPicPr>
          <p:cNvPr id="19" name="Picture 19">
            <a:hlinkClick r:id="" action="ppaction://hlinkshowjump?jump=nextslide">
              <a:snd r:embed="rId24" name="click.wav"/>
            </a:hlinkClick>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16995693" y="359942"/>
            <a:ext cx="1028700" cy="1028700"/>
          </a:xfrm>
          <a:prstGeom prst="rect">
            <a:avLst/>
          </a:prstGeom>
        </p:spPr>
      </p:pic>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182397" y="2974801"/>
            <a:ext cx="2438354" cy="846774"/>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21667" y="748710"/>
            <a:ext cx="4613589" cy="1602174"/>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385780" y="-573474"/>
            <a:ext cx="4613589" cy="1602174"/>
          </a:xfrm>
          <a:prstGeom prst="rect">
            <a:avLst/>
          </a:prstGeom>
        </p:spPr>
      </p:pic>
      <p:pic>
        <p:nvPicPr>
          <p:cNvPr id="23" name="Picture 23"/>
          <p:cNvPicPr>
            <a:picLocks noChangeAspect="1"/>
          </p:cNvPicPr>
          <p:nvPr/>
        </p:nvPicPr>
        <p:blipFill>
          <a:blip r:embed="rId27"/>
          <a:srcRect/>
          <a:stretch>
            <a:fillRect/>
          </a:stretch>
        </p:blipFill>
        <p:spPr>
          <a:xfrm>
            <a:off x="8298677" y="388768"/>
            <a:ext cx="1690646" cy="1690646"/>
          </a:xfrm>
          <a:prstGeom prst="rect">
            <a:avLst/>
          </a:prstGeom>
        </p:spPr>
      </p:pic>
      <p:pic>
        <p:nvPicPr>
          <p:cNvPr id="24" name="Picture 24">
            <a:hlinkClick r:id="rId28" action="ppaction://hlinksldjump">
              <a:snd r:embed="rId24" name="click.wav"/>
            </a:hlinkClick>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7059697" y="8644149"/>
            <a:ext cx="1064790" cy="1064790"/>
          </a:xfrm>
          <a:prstGeom prst="rect">
            <a:avLst/>
          </a:prstGeom>
        </p:spPr>
      </p:pic>
      <p:sp>
        <p:nvSpPr>
          <p:cNvPr id="25" name="TextBox 25"/>
          <p:cNvSpPr txBox="1"/>
          <p:nvPr/>
        </p:nvSpPr>
        <p:spPr>
          <a:xfrm>
            <a:off x="4149958" y="2128796"/>
            <a:ext cx="9988084" cy="3014704"/>
          </a:xfrm>
          <a:prstGeom prst="rect">
            <a:avLst/>
          </a:prstGeom>
        </p:spPr>
        <p:txBody>
          <a:bodyPr lIns="0" tIns="0" rIns="0" bIns="0" rtlCol="0" anchor="t">
            <a:spAutoFit/>
          </a:bodyPr>
          <a:lstStyle/>
          <a:p>
            <a:pPr algn="ctr">
              <a:lnSpc>
                <a:spcPts val="12064"/>
              </a:lnSpc>
            </a:pPr>
            <a:r>
              <a:rPr lang="en-US" sz="8617" dirty="0">
                <a:solidFill>
                  <a:srgbClr val="353032"/>
                </a:solidFill>
                <a:latin typeface="Luckiest Guy" panose="02000506000000020004" pitchFamily="2" charset="0"/>
              </a:rPr>
              <a:t>ALAT GERAK HEWAN </a:t>
            </a:r>
          </a:p>
          <a:p>
            <a:pPr algn="ctr">
              <a:lnSpc>
                <a:spcPts val="12064"/>
              </a:lnSpc>
            </a:pPr>
            <a:r>
              <a:rPr lang="en-US" sz="8617" dirty="0">
                <a:solidFill>
                  <a:srgbClr val="353032"/>
                </a:solidFill>
                <a:latin typeface="Luckiest Guy" panose="02000506000000020004" pitchFamily="2" charset="0"/>
              </a:rPr>
              <a:t>DAN FUNGSINYA</a:t>
            </a:r>
          </a:p>
        </p:txBody>
      </p:sp>
      <p:sp>
        <p:nvSpPr>
          <p:cNvPr id="26" name="TextBox 26"/>
          <p:cNvSpPr txBox="1"/>
          <p:nvPr/>
        </p:nvSpPr>
        <p:spPr>
          <a:xfrm>
            <a:off x="8047837" y="5931374"/>
            <a:ext cx="2251304" cy="1068617"/>
          </a:xfrm>
          <a:prstGeom prst="rect">
            <a:avLst/>
          </a:prstGeom>
        </p:spPr>
        <p:txBody>
          <a:bodyPr lIns="0" tIns="0" rIns="0" bIns="0" rtlCol="0" anchor="t">
            <a:spAutoFit/>
          </a:bodyPr>
          <a:lstStyle/>
          <a:p>
            <a:pPr algn="ctr">
              <a:lnSpc>
                <a:spcPts val="8712"/>
              </a:lnSpc>
            </a:pPr>
            <a:r>
              <a:rPr lang="en-US" sz="6223" dirty="0">
                <a:latin typeface="Luckiest Guy"/>
                <a:hlinkClick r:id="rId31" action="ppaction://hlinksldjump">
                  <a:snd r:embed="rId24" name="click.wav"/>
                  <a:extLst>
                    <a:ext uri="{A12FA001-AC4F-418D-AE19-62706E023703}">
                      <ahyp:hlinkClr xmlns:ahyp="http://schemas.microsoft.com/office/drawing/2018/hyperlinkcolor" val="tx"/>
                    </a:ext>
                  </a:extLst>
                </a:hlinkClick>
              </a:rPr>
              <a:t>START</a:t>
            </a:r>
            <a:endParaRPr lang="en-US" sz="6223" dirty="0">
              <a:latin typeface="Luckiest Guy"/>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grpSp>
        <p:nvGrpSpPr>
          <p:cNvPr id="2" name="Group 2"/>
          <p:cNvGrpSpPr/>
          <p:nvPr/>
        </p:nvGrpSpPr>
        <p:grpSpPr>
          <a:xfrm>
            <a:off x="7205291" y="1028700"/>
            <a:ext cx="3877419" cy="1714225"/>
            <a:chOff x="0" y="0"/>
            <a:chExt cx="1021213" cy="451483"/>
          </a:xfrm>
        </p:grpSpPr>
        <p:sp>
          <p:nvSpPr>
            <p:cNvPr id="3" name="Freeform 3"/>
            <p:cNvSpPr/>
            <p:nvPr/>
          </p:nvSpPr>
          <p:spPr>
            <a:xfrm>
              <a:off x="0" y="0"/>
              <a:ext cx="1021213" cy="451483"/>
            </a:xfrm>
            <a:custGeom>
              <a:avLst/>
              <a:gdLst/>
              <a:ahLst/>
              <a:cxnLst/>
              <a:rect l="l" t="t" r="r" b="b"/>
              <a:pathLst>
                <a:path w="1021213" h="451483">
                  <a:moveTo>
                    <a:pt x="101830" y="0"/>
                  </a:moveTo>
                  <a:lnTo>
                    <a:pt x="919383" y="0"/>
                  </a:lnTo>
                  <a:cubicBezTo>
                    <a:pt x="975622" y="0"/>
                    <a:pt x="1021213" y="45591"/>
                    <a:pt x="1021213" y="101830"/>
                  </a:cubicBezTo>
                  <a:lnTo>
                    <a:pt x="1021213" y="349653"/>
                  </a:lnTo>
                  <a:cubicBezTo>
                    <a:pt x="1021213" y="376660"/>
                    <a:pt x="1010485" y="402561"/>
                    <a:pt x="991388" y="421658"/>
                  </a:cubicBezTo>
                  <a:cubicBezTo>
                    <a:pt x="972291" y="440755"/>
                    <a:pt x="946390" y="451483"/>
                    <a:pt x="919383" y="451483"/>
                  </a:cubicBezTo>
                  <a:lnTo>
                    <a:pt x="101830" y="451483"/>
                  </a:lnTo>
                  <a:cubicBezTo>
                    <a:pt x="74823" y="451483"/>
                    <a:pt x="48922" y="440755"/>
                    <a:pt x="29825" y="421658"/>
                  </a:cubicBezTo>
                  <a:cubicBezTo>
                    <a:pt x="10728" y="402561"/>
                    <a:pt x="0" y="376660"/>
                    <a:pt x="0" y="349653"/>
                  </a:cubicBezTo>
                  <a:lnTo>
                    <a:pt x="0" y="101830"/>
                  </a:lnTo>
                  <a:cubicBezTo>
                    <a:pt x="0" y="45591"/>
                    <a:pt x="45591" y="0"/>
                    <a:pt x="101830" y="0"/>
                  </a:cubicBezTo>
                  <a:close/>
                </a:path>
              </a:pathLst>
            </a:custGeom>
            <a:solidFill>
              <a:srgbClr val="93C808"/>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77199" y="8426196"/>
            <a:ext cx="7315200" cy="372160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63034" y="8426196"/>
            <a:ext cx="7315200" cy="372160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17884" y="8426196"/>
            <a:ext cx="7315200" cy="3721608"/>
          </a:xfrm>
          <a:prstGeom prst="rect">
            <a:avLst/>
          </a:prstGeom>
        </p:spPr>
      </p:pic>
      <p:grpSp>
        <p:nvGrpSpPr>
          <p:cNvPr id="8" name="Group 8"/>
          <p:cNvGrpSpPr/>
          <p:nvPr/>
        </p:nvGrpSpPr>
        <p:grpSpPr>
          <a:xfrm>
            <a:off x="2252764" y="4497774"/>
            <a:ext cx="3877419" cy="3408728"/>
            <a:chOff x="0" y="0"/>
            <a:chExt cx="1021213" cy="897772"/>
          </a:xfrm>
        </p:grpSpPr>
        <p:sp>
          <p:nvSpPr>
            <p:cNvPr id="9" name="Freeform 9"/>
            <p:cNvSpPr/>
            <p:nvPr/>
          </p:nvSpPr>
          <p:spPr>
            <a:xfrm>
              <a:off x="0" y="0"/>
              <a:ext cx="1021213" cy="897772"/>
            </a:xfrm>
            <a:custGeom>
              <a:avLst/>
              <a:gdLst/>
              <a:ahLst/>
              <a:cxnLst/>
              <a:rect l="l" t="t" r="r" b="b"/>
              <a:pathLst>
                <a:path w="1021213" h="897772">
                  <a:moveTo>
                    <a:pt x="101830" y="0"/>
                  </a:moveTo>
                  <a:lnTo>
                    <a:pt x="919383" y="0"/>
                  </a:lnTo>
                  <a:cubicBezTo>
                    <a:pt x="975622" y="0"/>
                    <a:pt x="1021213" y="45591"/>
                    <a:pt x="1021213" y="101830"/>
                  </a:cubicBezTo>
                  <a:lnTo>
                    <a:pt x="1021213" y="795942"/>
                  </a:lnTo>
                  <a:cubicBezTo>
                    <a:pt x="1021213" y="822949"/>
                    <a:pt x="1010485" y="848850"/>
                    <a:pt x="991388" y="867947"/>
                  </a:cubicBezTo>
                  <a:cubicBezTo>
                    <a:pt x="972291" y="887043"/>
                    <a:pt x="946390" y="897772"/>
                    <a:pt x="919383" y="897772"/>
                  </a:cubicBezTo>
                  <a:lnTo>
                    <a:pt x="101830" y="897772"/>
                  </a:lnTo>
                  <a:cubicBezTo>
                    <a:pt x="45591" y="897772"/>
                    <a:pt x="0" y="852181"/>
                    <a:pt x="0" y="795942"/>
                  </a:cubicBezTo>
                  <a:lnTo>
                    <a:pt x="0" y="101830"/>
                  </a:lnTo>
                  <a:cubicBezTo>
                    <a:pt x="0" y="45591"/>
                    <a:pt x="45591" y="0"/>
                    <a:pt x="101830" y="0"/>
                  </a:cubicBezTo>
                  <a:close/>
                </a:path>
              </a:pathLst>
            </a:custGeom>
            <a:solidFill>
              <a:srgbClr val="F9D332"/>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311283" y="4497774"/>
            <a:ext cx="3877419" cy="3408728"/>
            <a:chOff x="0" y="0"/>
            <a:chExt cx="1021213" cy="897772"/>
          </a:xfrm>
        </p:grpSpPr>
        <p:sp>
          <p:nvSpPr>
            <p:cNvPr id="12" name="Freeform 12"/>
            <p:cNvSpPr/>
            <p:nvPr/>
          </p:nvSpPr>
          <p:spPr>
            <a:xfrm>
              <a:off x="0" y="0"/>
              <a:ext cx="1021213" cy="897772"/>
            </a:xfrm>
            <a:custGeom>
              <a:avLst/>
              <a:gdLst/>
              <a:ahLst/>
              <a:cxnLst/>
              <a:rect l="l" t="t" r="r" b="b"/>
              <a:pathLst>
                <a:path w="1021213" h="897772">
                  <a:moveTo>
                    <a:pt x="101830" y="0"/>
                  </a:moveTo>
                  <a:lnTo>
                    <a:pt x="919383" y="0"/>
                  </a:lnTo>
                  <a:cubicBezTo>
                    <a:pt x="975622" y="0"/>
                    <a:pt x="1021213" y="45591"/>
                    <a:pt x="1021213" y="101830"/>
                  </a:cubicBezTo>
                  <a:lnTo>
                    <a:pt x="1021213" y="795942"/>
                  </a:lnTo>
                  <a:cubicBezTo>
                    <a:pt x="1021213" y="822949"/>
                    <a:pt x="1010485" y="848850"/>
                    <a:pt x="991388" y="867947"/>
                  </a:cubicBezTo>
                  <a:cubicBezTo>
                    <a:pt x="972291" y="887043"/>
                    <a:pt x="946390" y="897772"/>
                    <a:pt x="919383" y="897772"/>
                  </a:cubicBezTo>
                  <a:lnTo>
                    <a:pt x="101830" y="897772"/>
                  </a:lnTo>
                  <a:cubicBezTo>
                    <a:pt x="45591" y="897772"/>
                    <a:pt x="0" y="852181"/>
                    <a:pt x="0" y="795942"/>
                  </a:cubicBezTo>
                  <a:lnTo>
                    <a:pt x="0" y="101830"/>
                  </a:lnTo>
                  <a:cubicBezTo>
                    <a:pt x="0" y="45591"/>
                    <a:pt x="45591" y="0"/>
                    <a:pt x="101830" y="0"/>
                  </a:cubicBezTo>
                  <a:close/>
                </a:path>
              </a:pathLst>
            </a:custGeom>
            <a:solidFill>
              <a:srgbClr val="F9D33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370453" y="4497774"/>
            <a:ext cx="3877419" cy="3408728"/>
            <a:chOff x="0" y="0"/>
            <a:chExt cx="1021213" cy="897772"/>
          </a:xfrm>
        </p:grpSpPr>
        <p:sp>
          <p:nvSpPr>
            <p:cNvPr id="15" name="Freeform 15"/>
            <p:cNvSpPr/>
            <p:nvPr/>
          </p:nvSpPr>
          <p:spPr>
            <a:xfrm>
              <a:off x="0" y="0"/>
              <a:ext cx="1021213" cy="897772"/>
            </a:xfrm>
            <a:custGeom>
              <a:avLst/>
              <a:gdLst/>
              <a:ahLst/>
              <a:cxnLst/>
              <a:rect l="l" t="t" r="r" b="b"/>
              <a:pathLst>
                <a:path w="1021213" h="897772">
                  <a:moveTo>
                    <a:pt x="101830" y="0"/>
                  </a:moveTo>
                  <a:lnTo>
                    <a:pt x="919383" y="0"/>
                  </a:lnTo>
                  <a:cubicBezTo>
                    <a:pt x="975622" y="0"/>
                    <a:pt x="1021213" y="45591"/>
                    <a:pt x="1021213" y="101830"/>
                  </a:cubicBezTo>
                  <a:lnTo>
                    <a:pt x="1021213" y="795942"/>
                  </a:lnTo>
                  <a:cubicBezTo>
                    <a:pt x="1021213" y="822949"/>
                    <a:pt x="1010485" y="848850"/>
                    <a:pt x="991388" y="867947"/>
                  </a:cubicBezTo>
                  <a:cubicBezTo>
                    <a:pt x="972291" y="887043"/>
                    <a:pt x="946390" y="897772"/>
                    <a:pt x="919383" y="897772"/>
                  </a:cubicBezTo>
                  <a:lnTo>
                    <a:pt x="101830" y="897772"/>
                  </a:lnTo>
                  <a:cubicBezTo>
                    <a:pt x="45591" y="897772"/>
                    <a:pt x="0" y="852181"/>
                    <a:pt x="0" y="795942"/>
                  </a:cubicBezTo>
                  <a:lnTo>
                    <a:pt x="0" y="101830"/>
                  </a:lnTo>
                  <a:cubicBezTo>
                    <a:pt x="0" y="45591"/>
                    <a:pt x="45591" y="0"/>
                    <a:pt x="101830" y="0"/>
                  </a:cubicBezTo>
                  <a:close/>
                </a:path>
              </a:pathLst>
            </a:custGeom>
            <a:solidFill>
              <a:srgbClr val="F9D332"/>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82397" y="2974801"/>
            <a:ext cx="2438354" cy="846774"/>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1667" y="748710"/>
            <a:ext cx="4613589" cy="1602174"/>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8899" y="1796015"/>
            <a:ext cx="4613589" cy="1602174"/>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27793" y="3760787"/>
            <a:ext cx="2122212" cy="736986"/>
          </a:xfrm>
          <a:prstGeom prst="rect">
            <a:avLst/>
          </a:prstGeom>
        </p:spPr>
      </p:pic>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85780" y="-573474"/>
            <a:ext cx="4613589" cy="1602174"/>
          </a:xfrm>
          <a:prstGeom prst="rect">
            <a:avLst/>
          </a:prstGeom>
        </p:spPr>
      </p:pic>
      <p:pic>
        <p:nvPicPr>
          <p:cNvPr id="23" name="Picture 23">
            <a:hlinkClick r:id="rId8" action="ppaction://hlinksldjump">
              <a:snd r:embed="rId9" name="click.wav"/>
            </a:hlinkClick>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817238" y="546071"/>
            <a:ext cx="1187333" cy="1187333"/>
          </a:xfrm>
          <a:prstGeom prst="rect">
            <a:avLst/>
          </a:prstGeom>
        </p:spPr>
      </p:pic>
      <p:pic>
        <p:nvPicPr>
          <p:cNvPr id="24" name="Picture 24">
            <a:hlinkClick r:id="rId12" action="ppaction://hlinksldjump">
              <a:snd r:embed="rId9" name="click.wav"/>
            </a:hlinkClick>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flipH="1">
            <a:off x="556594" y="8819357"/>
            <a:ext cx="1183005" cy="1183005"/>
          </a:xfrm>
          <a:prstGeom prst="rect">
            <a:avLst/>
          </a:prstGeom>
        </p:spPr>
      </p:pic>
      <p:pic>
        <p:nvPicPr>
          <p:cNvPr id="25" name="Picture 25">
            <a:hlinkClick r:id="" action="ppaction://hlinkshowjump?jump=firstslide">
              <a:snd r:embed="rId9" name="click.wav"/>
            </a:hlinkClick>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407156" y="552926"/>
            <a:ext cx="1243089" cy="1243089"/>
          </a:xfrm>
          <a:prstGeom prst="rect">
            <a:avLst/>
          </a:prstGeom>
        </p:spPr>
      </p:pic>
      <p:pic>
        <p:nvPicPr>
          <p:cNvPr id="26" name="Picture 26">
            <a:hlinkClick r:id="rId17" action="ppaction://hlinksldjump">
              <a:snd r:embed="rId9" name="click.wav"/>
            </a:hlinkClick>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455814" y="8819357"/>
            <a:ext cx="1183005" cy="1183005"/>
          </a:xfrm>
          <a:prstGeom prst="rect">
            <a:avLst/>
          </a:prstGeom>
        </p:spPr>
      </p:pic>
      <p:pic>
        <p:nvPicPr>
          <p:cNvPr id="27" name="Picture 27">
            <a:hlinkClick r:id="" action="ppaction://hlinkshowjump?jump=nextslide">
              <a:snd r:embed="rId9" name="click.wav"/>
            </a:hlinkClick>
          </p:cNvPr>
          <p:cNvPicPr>
            <a:picLocks noChangeAspect="1"/>
          </p:cNvPicPr>
          <p:nvPr/>
        </p:nvPicPr>
        <p:blipFill>
          <a:blip r:embed="rId18"/>
          <a:srcRect/>
          <a:stretch>
            <a:fillRect/>
          </a:stretch>
        </p:blipFill>
        <p:spPr>
          <a:xfrm>
            <a:off x="1739599" y="3138341"/>
            <a:ext cx="5159815" cy="5159815"/>
          </a:xfrm>
          <a:prstGeom prst="rect">
            <a:avLst/>
          </a:prstGeom>
        </p:spPr>
      </p:pic>
      <p:pic>
        <p:nvPicPr>
          <p:cNvPr id="28" name="Picture 28">
            <a:hlinkClick r:id="rId19" action="ppaction://hlinksldjump">
              <a:snd r:embed="rId9" name="click.wav"/>
            </a:hlinkClick>
          </p:cNvPr>
          <p:cNvPicPr>
            <a:picLocks noChangeAspect="1"/>
          </p:cNvPicPr>
          <p:nvPr/>
        </p:nvPicPr>
        <p:blipFill>
          <a:blip r:embed="rId20"/>
          <a:srcRect/>
          <a:stretch>
            <a:fillRect/>
          </a:stretch>
        </p:blipFill>
        <p:spPr>
          <a:xfrm>
            <a:off x="7082771" y="3138341"/>
            <a:ext cx="4640120" cy="4640120"/>
          </a:xfrm>
          <a:prstGeom prst="rect">
            <a:avLst/>
          </a:prstGeom>
        </p:spPr>
      </p:pic>
      <p:pic>
        <p:nvPicPr>
          <p:cNvPr id="29" name="Picture 29">
            <a:hlinkClick r:id="rId21" action="ppaction://hlinksldjump">
              <a:snd r:embed="rId9" name="click.wav"/>
            </a:hlinkClick>
          </p:cNvPr>
          <p:cNvPicPr>
            <a:picLocks noChangeAspect="1"/>
          </p:cNvPicPr>
          <p:nvPr/>
        </p:nvPicPr>
        <p:blipFill>
          <a:blip r:embed="rId22"/>
          <a:srcRect/>
          <a:stretch>
            <a:fillRect/>
          </a:stretch>
        </p:blipFill>
        <p:spPr>
          <a:xfrm>
            <a:off x="12177118" y="3398188"/>
            <a:ext cx="4640120" cy="4640120"/>
          </a:xfrm>
          <a:prstGeom prst="rect">
            <a:avLst/>
          </a:prstGeom>
        </p:spPr>
      </p:pic>
      <p:sp>
        <p:nvSpPr>
          <p:cNvPr id="30" name="TextBox 30"/>
          <p:cNvSpPr txBox="1"/>
          <p:nvPr/>
        </p:nvSpPr>
        <p:spPr>
          <a:xfrm>
            <a:off x="7205291" y="1397162"/>
            <a:ext cx="38774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HEWAN</a:t>
            </a:r>
          </a:p>
        </p:txBody>
      </p:sp>
      <p:sp>
        <p:nvSpPr>
          <p:cNvPr id="31" name="TextBox 31"/>
          <p:cNvSpPr txBox="1"/>
          <p:nvPr/>
        </p:nvSpPr>
        <p:spPr>
          <a:xfrm>
            <a:off x="2252764" y="6368032"/>
            <a:ext cx="38774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JENISNYA</a:t>
            </a:r>
          </a:p>
        </p:txBody>
      </p:sp>
      <p:sp>
        <p:nvSpPr>
          <p:cNvPr id="32" name="TextBox 32"/>
          <p:cNvSpPr txBox="1"/>
          <p:nvPr/>
        </p:nvSpPr>
        <p:spPr>
          <a:xfrm>
            <a:off x="12370453" y="6368032"/>
            <a:ext cx="38774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AVETEBRATA</a:t>
            </a:r>
          </a:p>
        </p:txBody>
      </p:sp>
      <p:sp>
        <p:nvSpPr>
          <p:cNvPr id="33" name="TextBox 33"/>
          <p:cNvSpPr txBox="1"/>
          <p:nvPr/>
        </p:nvSpPr>
        <p:spPr>
          <a:xfrm>
            <a:off x="7311283" y="6304332"/>
            <a:ext cx="38774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VERTEBRATA</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4588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00309" y="2579868"/>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7968" y="353777"/>
            <a:ext cx="4613589" cy="1602174"/>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7495912"/>
            <a:ext cx="4613589" cy="1602174"/>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69621" y="8419600"/>
            <a:ext cx="2438354" cy="846774"/>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6448608"/>
            <a:ext cx="4613589" cy="1602174"/>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a:off x="1846612" y="633766"/>
            <a:ext cx="2809537" cy="4416457"/>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flipH="1">
            <a:off x="3580229" y="633766"/>
            <a:ext cx="2809537" cy="4416457"/>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a:off x="6797038" y="633766"/>
            <a:ext cx="2809537" cy="4416457"/>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flipH="1">
            <a:off x="8530655" y="633766"/>
            <a:ext cx="2809537" cy="4416457"/>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a:off x="11749767" y="633766"/>
            <a:ext cx="2809537" cy="4416457"/>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flipH="1">
            <a:off x="13483384" y="633766"/>
            <a:ext cx="2809537" cy="4416457"/>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a:off x="3987501" y="5412720"/>
            <a:ext cx="2809537" cy="4416457"/>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flipH="1">
            <a:off x="5721118" y="5412720"/>
            <a:ext cx="2809537" cy="4416457"/>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a:off x="9711806" y="5363019"/>
            <a:ext cx="2809537" cy="4416457"/>
          </a:xfrm>
          <a:prstGeom prst="rect">
            <a:avLst/>
          </a:prstGeom>
        </p:spPr>
      </p:pic>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1252"/>
          <a:stretch>
            <a:fillRect/>
          </a:stretch>
        </p:blipFill>
        <p:spPr>
          <a:xfrm flipH="1">
            <a:off x="11445423" y="5363019"/>
            <a:ext cx="2809537" cy="4416457"/>
          </a:xfrm>
          <a:prstGeom prst="rect">
            <a:avLst/>
          </a:prstGeom>
        </p:spPr>
      </p:pic>
      <p:grpSp>
        <p:nvGrpSpPr>
          <p:cNvPr id="22" name="Group 22"/>
          <p:cNvGrpSpPr>
            <a:grpSpLocks noChangeAspect="1"/>
          </p:cNvGrpSpPr>
          <p:nvPr/>
        </p:nvGrpSpPr>
        <p:grpSpPr>
          <a:xfrm>
            <a:off x="2245939" y="1445971"/>
            <a:ext cx="3744500" cy="2106255"/>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8"/>
              <a:stretch>
                <a:fillRect t="-38897" b="-38897"/>
              </a:stretch>
            </a:blipFill>
          </p:spPr>
        </p:sp>
      </p:grpSp>
      <p:grpSp>
        <p:nvGrpSpPr>
          <p:cNvPr id="24" name="Group 24"/>
          <p:cNvGrpSpPr>
            <a:grpSpLocks noChangeAspect="1"/>
          </p:cNvGrpSpPr>
          <p:nvPr/>
        </p:nvGrpSpPr>
        <p:grpSpPr>
          <a:xfrm>
            <a:off x="4386828" y="6108682"/>
            <a:ext cx="3744500" cy="2106255"/>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9"/>
              <a:stretch>
                <a:fillRect t="-38897" b="-38897"/>
              </a:stretch>
            </a:blipFill>
          </p:spPr>
        </p:sp>
      </p:grpSp>
      <p:grpSp>
        <p:nvGrpSpPr>
          <p:cNvPr id="26" name="Group 26"/>
          <p:cNvGrpSpPr>
            <a:grpSpLocks noChangeAspect="1"/>
          </p:cNvGrpSpPr>
          <p:nvPr/>
        </p:nvGrpSpPr>
        <p:grpSpPr>
          <a:xfrm>
            <a:off x="7262824" y="1327382"/>
            <a:ext cx="3744500" cy="2106255"/>
            <a:chOff x="0" y="0"/>
            <a:chExt cx="11289030" cy="6350000"/>
          </a:xfrm>
        </p:grpSpPr>
        <p:sp>
          <p:nvSpPr>
            <p:cNvPr id="27" name="Freeform 2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0"/>
              <a:stretch>
                <a:fillRect l="-9297" t="-106346" r="-13100" b="-11270"/>
              </a:stretch>
            </a:blipFill>
          </p:spPr>
        </p:sp>
      </p:grpSp>
      <p:grpSp>
        <p:nvGrpSpPr>
          <p:cNvPr id="28" name="Group 28"/>
          <p:cNvGrpSpPr>
            <a:grpSpLocks noChangeAspect="1"/>
          </p:cNvGrpSpPr>
          <p:nvPr/>
        </p:nvGrpSpPr>
        <p:grpSpPr>
          <a:xfrm>
            <a:off x="12149817" y="1425163"/>
            <a:ext cx="3744500" cy="2106255"/>
            <a:chOff x="0" y="0"/>
            <a:chExt cx="11289030" cy="6350000"/>
          </a:xfrm>
        </p:grpSpPr>
        <p:sp>
          <p:nvSpPr>
            <p:cNvPr id="29" name="Freeform 2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1"/>
              <a:stretch>
                <a:fillRect t="-38897" b="-38897"/>
              </a:stretch>
            </a:blipFill>
          </p:spPr>
        </p:sp>
      </p:grpSp>
      <p:grpSp>
        <p:nvGrpSpPr>
          <p:cNvPr id="30" name="Group 30"/>
          <p:cNvGrpSpPr>
            <a:grpSpLocks noChangeAspect="1"/>
          </p:cNvGrpSpPr>
          <p:nvPr/>
        </p:nvGrpSpPr>
        <p:grpSpPr>
          <a:xfrm>
            <a:off x="10111133" y="6058980"/>
            <a:ext cx="3744500" cy="2106255"/>
            <a:chOff x="0" y="0"/>
            <a:chExt cx="11289030" cy="6350000"/>
          </a:xfrm>
        </p:grpSpPr>
        <p:sp>
          <p:nvSpPr>
            <p:cNvPr id="31" name="Freeform 3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0"/>
              <a:stretch>
                <a:fillRect l="-8451" t="-4335" r="-9297" b="-105017"/>
              </a:stretch>
            </a:blipFill>
          </p:spPr>
        </p:sp>
      </p:grpSp>
      <p:sp>
        <p:nvSpPr>
          <p:cNvPr id="32" name="TextBox 32"/>
          <p:cNvSpPr txBox="1"/>
          <p:nvPr/>
        </p:nvSpPr>
        <p:spPr>
          <a:xfrm>
            <a:off x="4320369" y="5326995"/>
            <a:ext cx="3877419" cy="705486"/>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Luckiest Guy"/>
              </a:rPr>
              <a:t>BURUNG</a:t>
            </a:r>
          </a:p>
        </p:txBody>
      </p:sp>
      <p:sp>
        <p:nvSpPr>
          <p:cNvPr id="33" name="TextBox 33"/>
          <p:cNvSpPr txBox="1"/>
          <p:nvPr/>
        </p:nvSpPr>
        <p:spPr>
          <a:xfrm>
            <a:off x="1913606" y="578559"/>
            <a:ext cx="3877419" cy="705486"/>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Luckiest Guy"/>
              </a:rPr>
              <a:t>IKAN</a:t>
            </a:r>
          </a:p>
        </p:txBody>
      </p:sp>
      <p:sp>
        <p:nvSpPr>
          <p:cNvPr id="34" name="TextBox 34"/>
          <p:cNvSpPr txBox="1"/>
          <p:nvPr/>
        </p:nvSpPr>
        <p:spPr>
          <a:xfrm>
            <a:off x="7129906" y="548041"/>
            <a:ext cx="3877419" cy="705486"/>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Luckiest Guy"/>
              </a:rPr>
              <a:t>REPTILIA</a:t>
            </a:r>
          </a:p>
        </p:txBody>
      </p:sp>
      <p:sp>
        <p:nvSpPr>
          <p:cNvPr id="35" name="TextBox 35"/>
          <p:cNvSpPr txBox="1"/>
          <p:nvPr/>
        </p:nvSpPr>
        <p:spPr>
          <a:xfrm>
            <a:off x="12378417" y="548041"/>
            <a:ext cx="3877419" cy="705486"/>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Luckiest Guy"/>
              </a:rPr>
              <a:t>AMFIBI</a:t>
            </a:r>
          </a:p>
        </p:txBody>
      </p:sp>
      <p:sp>
        <p:nvSpPr>
          <p:cNvPr id="36" name="TextBox 36"/>
          <p:cNvSpPr txBox="1"/>
          <p:nvPr/>
        </p:nvSpPr>
        <p:spPr>
          <a:xfrm>
            <a:off x="10044674" y="5326995"/>
            <a:ext cx="3877419" cy="705486"/>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Luckiest Guy"/>
              </a:rPr>
              <a:t>MAMALIA</a:t>
            </a:r>
          </a:p>
        </p:txBody>
      </p:sp>
      <p:sp>
        <p:nvSpPr>
          <p:cNvPr id="37" name="TextBox 37"/>
          <p:cNvSpPr txBox="1"/>
          <p:nvPr/>
        </p:nvSpPr>
        <p:spPr>
          <a:xfrm>
            <a:off x="2014142" y="3624710"/>
            <a:ext cx="3676346" cy="125349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Handy Casual"/>
              </a:rPr>
              <a:t> Ikan memiliki alat gerak sirip dan ekor yang berfungsi untuk berenang dan menjaga keseimbangan.</a:t>
            </a:r>
          </a:p>
        </p:txBody>
      </p:sp>
      <p:sp>
        <p:nvSpPr>
          <p:cNvPr id="38" name="TextBox 38"/>
          <p:cNvSpPr txBox="1"/>
          <p:nvPr/>
        </p:nvSpPr>
        <p:spPr>
          <a:xfrm>
            <a:off x="7230442" y="3624710"/>
            <a:ext cx="3676346" cy="125349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Handy Casual"/>
              </a:rPr>
              <a:t>Reptilia memiliki alat gerak kaki seperti halnya buaya, otot perut seperti halnya ular</a:t>
            </a:r>
          </a:p>
        </p:txBody>
      </p:sp>
      <p:sp>
        <p:nvSpPr>
          <p:cNvPr id="39" name="TextBox 39"/>
          <p:cNvSpPr txBox="1"/>
          <p:nvPr/>
        </p:nvSpPr>
        <p:spPr>
          <a:xfrm>
            <a:off x="12101148" y="3645905"/>
            <a:ext cx="3772996" cy="125349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Handy Casual"/>
              </a:rPr>
              <a:t>Amfibi memiliki alat gerak kaki seperti halnya katak yang berfungsi untuk berjalan, melompat dan berenang.</a:t>
            </a:r>
          </a:p>
        </p:txBody>
      </p:sp>
      <p:sp>
        <p:nvSpPr>
          <p:cNvPr id="40" name="TextBox 40"/>
          <p:cNvSpPr txBox="1"/>
          <p:nvPr/>
        </p:nvSpPr>
        <p:spPr>
          <a:xfrm>
            <a:off x="4153935" y="8347881"/>
            <a:ext cx="4210286" cy="125349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Handy Casual"/>
              </a:rPr>
              <a:t>Burung memiliki alat gerak kaki dan sayap yang berfungsi untuk berjalan, berlari, terbang dan berenang.</a:t>
            </a:r>
          </a:p>
        </p:txBody>
      </p:sp>
      <p:sp>
        <p:nvSpPr>
          <p:cNvPr id="41" name="TextBox 41"/>
          <p:cNvSpPr txBox="1"/>
          <p:nvPr/>
        </p:nvSpPr>
        <p:spPr>
          <a:xfrm>
            <a:off x="9996004" y="7993631"/>
            <a:ext cx="4210286" cy="167259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Handy Casual"/>
              </a:rPr>
              <a:t>Mamalia memiliki alat gerak kaki (misalnya pada sapi) dan sirip (misalnya pada lumba-lumba) yang berfungsi untuk berjalan, berlari, melompat dan berenang.</a:t>
            </a:r>
          </a:p>
        </p:txBody>
      </p:sp>
      <p:pic>
        <p:nvPicPr>
          <p:cNvPr id="42" name="Picture 42">
            <a:hlinkClick r:id="" action="ppaction://hlinkshowjump?jump=previousslide">
              <a:snd r:embed="rId12" name="click.wav"/>
            </a:hlinkClick>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817238" y="546071"/>
            <a:ext cx="1187333" cy="1187333"/>
          </a:xfrm>
          <a:prstGeom prst="rect">
            <a:avLst/>
          </a:prstGeom>
        </p:spPr>
      </p:pic>
      <p:pic>
        <p:nvPicPr>
          <p:cNvPr id="43" name="Picture 43">
            <a:hlinkClick r:id="" action="ppaction://hlinkshowjump?jump=firstslide">
              <a:snd r:embed="rId12" name="click.wav"/>
            </a:hlinkClick>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407156" y="552926"/>
            <a:ext cx="1243089" cy="1243089"/>
          </a:xfrm>
          <a:prstGeom prst="rect">
            <a:avLst/>
          </a:prstGeom>
        </p:spPr>
      </p:pic>
      <p:pic>
        <p:nvPicPr>
          <p:cNvPr id="44" name="Picture 44">
            <a:hlinkClick r:id="" action="ppaction://hlinkshowjump?jump=nextslide">
              <a:snd r:embed="rId12" name="click.wav"/>
            </a:hlinkClick>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455814" y="8819357"/>
            <a:ext cx="1183005" cy="1183005"/>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5988"/>
          <a:stretch>
            <a:fillRect/>
          </a:stretch>
        </p:blipFill>
        <p:spPr>
          <a:xfrm>
            <a:off x="522385" y="291687"/>
            <a:ext cx="9423279" cy="8966613"/>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5988"/>
          <a:stretch>
            <a:fillRect/>
          </a:stretch>
        </p:blipFill>
        <p:spPr>
          <a:xfrm flipH="1">
            <a:off x="7990161" y="291687"/>
            <a:ext cx="9423279" cy="8966613"/>
          </a:xfrm>
          <a:prstGeom prst="rect">
            <a:avLst/>
          </a:prstGeom>
        </p:spPr>
      </p:pic>
      <p:sp>
        <p:nvSpPr>
          <p:cNvPr id="12" name="TextBox 12"/>
          <p:cNvSpPr txBox="1"/>
          <p:nvPr/>
        </p:nvSpPr>
        <p:spPr>
          <a:xfrm>
            <a:off x="567895" y="1393475"/>
            <a:ext cx="15107599" cy="7408547"/>
          </a:xfrm>
          <a:prstGeom prst="rect">
            <a:avLst/>
          </a:prstGeom>
        </p:spPr>
        <p:txBody>
          <a:bodyPr lIns="0" tIns="0" rIns="0" bIns="0" rtlCol="0" anchor="t">
            <a:spAutoFit/>
          </a:bodyPr>
          <a:lstStyle/>
          <a:p>
            <a:pPr marL="906767" lvl="1" indent="-453384" algn="just">
              <a:lnSpc>
                <a:spcPts val="5879"/>
              </a:lnSpc>
              <a:buFont typeface="Arial"/>
              <a:buChar char="•"/>
            </a:pPr>
            <a:r>
              <a:rPr lang="en-US" sz="4199" dirty="0" err="1">
                <a:solidFill>
                  <a:srgbClr val="000000"/>
                </a:solidFill>
                <a:latin typeface="Handy Casual"/>
              </a:rPr>
              <a:t>Memiliki</a:t>
            </a:r>
            <a:r>
              <a:rPr lang="en-US" sz="4199" dirty="0">
                <a:solidFill>
                  <a:srgbClr val="000000"/>
                </a:solidFill>
                <a:latin typeface="Handy Casual"/>
              </a:rPr>
              <a:t> </a:t>
            </a:r>
            <a:r>
              <a:rPr lang="en-US" sz="4199" dirty="0" err="1">
                <a:solidFill>
                  <a:srgbClr val="000000"/>
                </a:solidFill>
                <a:latin typeface="Handy Casual"/>
              </a:rPr>
              <a:t>tulang</a:t>
            </a:r>
            <a:r>
              <a:rPr lang="en-US" sz="4199" dirty="0">
                <a:solidFill>
                  <a:srgbClr val="000000"/>
                </a:solidFill>
                <a:latin typeface="Handy Casual"/>
              </a:rPr>
              <a:t> </a:t>
            </a:r>
            <a:r>
              <a:rPr lang="en-US" sz="4199" dirty="0" err="1">
                <a:solidFill>
                  <a:srgbClr val="000000"/>
                </a:solidFill>
                <a:latin typeface="Handy Casual"/>
              </a:rPr>
              <a:t>belakang</a:t>
            </a:r>
            <a:r>
              <a:rPr lang="en-US" sz="4199" dirty="0">
                <a:solidFill>
                  <a:srgbClr val="000000"/>
                </a:solidFill>
                <a:latin typeface="Handy Casual"/>
              </a:rPr>
              <a:t> dan juga </a:t>
            </a:r>
            <a:r>
              <a:rPr lang="en-US" sz="4199" dirty="0" err="1">
                <a:solidFill>
                  <a:srgbClr val="000000"/>
                </a:solidFill>
                <a:latin typeface="Handy Casual"/>
              </a:rPr>
              <a:t>memiliki</a:t>
            </a:r>
            <a:r>
              <a:rPr lang="en-US" sz="4199" dirty="0">
                <a:solidFill>
                  <a:srgbClr val="000000"/>
                </a:solidFill>
                <a:latin typeface="Handy Casual"/>
              </a:rPr>
              <a:t> </a:t>
            </a:r>
            <a:r>
              <a:rPr lang="en-US" sz="4199" dirty="0" err="1">
                <a:solidFill>
                  <a:srgbClr val="000000"/>
                </a:solidFill>
                <a:latin typeface="Handy Casual"/>
              </a:rPr>
              <a:t>struktur</a:t>
            </a:r>
            <a:r>
              <a:rPr lang="en-US" sz="4199" dirty="0">
                <a:solidFill>
                  <a:srgbClr val="000000"/>
                </a:solidFill>
                <a:latin typeface="Handy Casual"/>
              </a:rPr>
              <a:t> </a:t>
            </a:r>
            <a:r>
              <a:rPr lang="en-US" sz="4199" dirty="0" err="1">
                <a:solidFill>
                  <a:srgbClr val="000000"/>
                </a:solidFill>
                <a:latin typeface="Handy Casual"/>
              </a:rPr>
              <a:t>tubuh</a:t>
            </a:r>
            <a:r>
              <a:rPr lang="en-US" sz="4199" dirty="0">
                <a:solidFill>
                  <a:srgbClr val="000000"/>
                </a:solidFill>
                <a:latin typeface="Handy Casual"/>
              </a:rPr>
              <a:t> yang </a:t>
            </a:r>
            <a:r>
              <a:rPr lang="en-US" sz="4199" dirty="0" err="1">
                <a:solidFill>
                  <a:srgbClr val="000000"/>
                </a:solidFill>
                <a:latin typeface="Handy Casual"/>
              </a:rPr>
              <a:t>sempurna</a:t>
            </a:r>
            <a:r>
              <a:rPr lang="en-US" sz="4199" dirty="0">
                <a:solidFill>
                  <a:srgbClr val="000000"/>
                </a:solidFill>
                <a:latin typeface="Handy Casual"/>
              </a:rPr>
              <a:t> di </a:t>
            </a:r>
            <a:r>
              <a:rPr lang="en-US" sz="4199" dirty="0" err="1">
                <a:solidFill>
                  <a:srgbClr val="000000"/>
                </a:solidFill>
                <a:latin typeface="Handy Casual"/>
              </a:rPr>
              <a:t>dalam</a:t>
            </a:r>
            <a:r>
              <a:rPr lang="en-US" sz="4199" dirty="0">
                <a:solidFill>
                  <a:srgbClr val="000000"/>
                </a:solidFill>
                <a:latin typeface="Handy Casual"/>
              </a:rPr>
              <a:t> </a:t>
            </a:r>
            <a:r>
              <a:rPr lang="en-US" sz="4199" dirty="0" err="1">
                <a:solidFill>
                  <a:srgbClr val="000000"/>
                </a:solidFill>
                <a:latin typeface="Handy Casual"/>
              </a:rPr>
              <a:t>tubuhnya</a:t>
            </a:r>
            <a:r>
              <a:rPr lang="en-US" sz="4199" dirty="0">
                <a:solidFill>
                  <a:srgbClr val="000000"/>
                </a:solidFill>
                <a:latin typeface="Handy Casual"/>
              </a:rPr>
              <a:t>.</a:t>
            </a:r>
          </a:p>
          <a:p>
            <a:pPr marL="906767" lvl="1" indent="-453384" algn="just">
              <a:lnSpc>
                <a:spcPts val="5879"/>
              </a:lnSpc>
              <a:buFont typeface="Arial"/>
              <a:buChar char="•"/>
            </a:pPr>
            <a:r>
              <a:rPr lang="en-US" sz="4199" dirty="0" err="1">
                <a:solidFill>
                  <a:srgbClr val="000000"/>
                </a:solidFill>
                <a:latin typeface="Handy Casual"/>
              </a:rPr>
              <a:t>Memiliki</a:t>
            </a:r>
            <a:r>
              <a:rPr lang="en-US" sz="4199" dirty="0">
                <a:solidFill>
                  <a:srgbClr val="000000"/>
                </a:solidFill>
                <a:latin typeface="Handy Casual"/>
              </a:rPr>
              <a:t> organ </a:t>
            </a:r>
            <a:r>
              <a:rPr lang="en-US" sz="4199" dirty="0" err="1">
                <a:solidFill>
                  <a:srgbClr val="000000"/>
                </a:solidFill>
                <a:latin typeface="Handy Casual"/>
              </a:rPr>
              <a:t>pernafasan</a:t>
            </a:r>
            <a:r>
              <a:rPr lang="en-US" sz="4199" dirty="0">
                <a:solidFill>
                  <a:srgbClr val="000000"/>
                </a:solidFill>
                <a:latin typeface="Handy Casual"/>
              </a:rPr>
              <a:t> yang </a:t>
            </a:r>
            <a:r>
              <a:rPr lang="en-US" sz="4199" dirty="0" err="1">
                <a:solidFill>
                  <a:srgbClr val="000000"/>
                </a:solidFill>
                <a:latin typeface="Handy Casual"/>
              </a:rPr>
              <a:t>kompleks</a:t>
            </a:r>
            <a:r>
              <a:rPr lang="en-US" sz="4199" dirty="0">
                <a:solidFill>
                  <a:srgbClr val="000000"/>
                </a:solidFill>
                <a:latin typeface="Handy Casual"/>
              </a:rPr>
              <a:t> dan </a:t>
            </a:r>
            <a:r>
              <a:rPr lang="en-US" sz="4199" dirty="0" err="1">
                <a:solidFill>
                  <a:srgbClr val="000000"/>
                </a:solidFill>
                <a:latin typeface="Handy Casual"/>
              </a:rPr>
              <a:t>sempurna</a:t>
            </a:r>
            <a:r>
              <a:rPr lang="en-US" sz="4199" dirty="0">
                <a:solidFill>
                  <a:srgbClr val="000000"/>
                </a:solidFill>
                <a:latin typeface="Handy Casual"/>
              </a:rPr>
              <a:t>, </a:t>
            </a:r>
            <a:r>
              <a:rPr lang="en-US" sz="4199" dirty="0" err="1">
                <a:solidFill>
                  <a:srgbClr val="000000"/>
                </a:solidFill>
                <a:latin typeface="Handy Casual"/>
              </a:rPr>
              <a:t>seperti</a:t>
            </a:r>
            <a:r>
              <a:rPr lang="en-US" sz="4199" dirty="0">
                <a:solidFill>
                  <a:srgbClr val="000000"/>
                </a:solidFill>
                <a:latin typeface="Handy Casual"/>
              </a:rPr>
              <a:t> </a:t>
            </a:r>
            <a:r>
              <a:rPr lang="en-US" sz="4199" dirty="0" err="1">
                <a:solidFill>
                  <a:srgbClr val="000000"/>
                </a:solidFill>
                <a:latin typeface="Handy Casual"/>
              </a:rPr>
              <a:t>paru-paru</a:t>
            </a:r>
            <a:r>
              <a:rPr lang="en-US" sz="4199" dirty="0">
                <a:solidFill>
                  <a:srgbClr val="000000"/>
                </a:solidFill>
                <a:latin typeface="Handy Casual"/>
              </a:rPr>
              <a:t> dan </a:t>
            </a:r>
            <a:r>
              <a:rPr lang="en-US" sz="4199" dirty="0" err="1">
                <a:solidFill>
                  <a:srgbClr val="000000"/>
                </a:solidFill>
                <a:latin typeface="Handy Casual"/>
              </a:rPr>
              <a:t>insang</a:t>
            </a:r>
            <a:r>
              <a:rPr lang="en-US" sz="4199" dirty="0">
                <a:solidFill>
                  <a:srgbClr val="000000"/>
                </a:solidFill>
                <a:latin typeface="Handy Casual"/>
              </a:rPr>
              <a:t>.</a:t>
            </a:r>
          </a:p>
          <a:p>
            <a:pPr marL="906767" lvl="1" indent="-453384" algn="just">
              <a:lnSpc>
                <a:spcPts val="5879"/>
              </a:lnSpc>
              <a:buFont typeface="Arial"/>
              <a:buChar char="•"/>
            </a:pPr>
            <a:r>
              <a:rPr lang="en-US" sz="4199" dirty="0" err="1">
                <a:solidFill>
                  <a:srgbClr val="000000"/>
                </a:solidFill>
                <a:latin typeface="Handy Casual"/>
              </a:rPr>
              <a:t>Memiliki</a:t>
            </a:r>
            <a:r>
              <a:rPr lang="en-US" sz="4199" dirty="0">
                <a:solidFill>
                  <a:srgbClr val="000000"/>
                </a:solidFill>
                <a:latin typeface="Handy Casual"/>
              </a:rPr>
              <a:t> </a:t>
            </a:r>
            <a:r>
              <a:rPr lang="en-US" sz="4199" dirty="0" err="1">
                <a:solidFill>
                  <a:srgbClr val="000000"/>
                </a:solidFill>
                <a:latin typeface="Handy Casual"/>
              </a:rPr>
              <a:t>bentuk</a:t>
            </a:r>
            <a:r>
              <a:rPr lang="en-US" sz="4199" dirty="0">
                <a:solidFill>
                  <a:srgbClr val="000000"/>
                </a:solidFill>
                <a:latin typeface="Handy Casual"/>
              </a:rPr>
              <a:t> </a:t>
            </a:r>
            <a:r>
              <a:rPr lang="en-US" sz="4199" dirty="0" err="1">
                <a:solidFill>
                  <a:srgbClr val="000000"/>
                </a:solidFill>
                <a:latin typeface="Handy Casual"/>
              </a:rPr>
              <a:t>tubuh</a:t>
            </a:r>
            <a:r>
              <a:rPr lang="en-US" sz="4199" dirty="0">
                <a:solidFill>
                  <a:srgbClr val="000000"/>
                </a:solidFill>
                <a:latin typeface="Handy Casual"/>
              </a:rPr>
              <a:t> yang </a:t>
            </a:r>
            <a:r>
              <a:rPr lang="en-US" sz="4199" dirty="0" err="1">
                <a:solidFill>
                  <a:srgbClr val="000000"/>
                </a:solidFill>
                <a:latin typeface="Handy Casual"/>
              </a:rPr>
              <a:t>simetri</a:t>
            </a:r>
            <a:r>
              <a:rPr lang="en-US" sz="4199" dirty="0">
                <a:solidFill>
                  <a:srgbClr val="000000"/>
                </a:solidFill>
                <a:latin typeface="Handy Casual"/>
              </a:rPr>
              <a:t> bilateral, </a:t>
            </a:r>
            <a:r>
              <a:rPr lang="en-US" sz="4199" dirty="0" err="1">
                <a:solidFill>
                  <a:srgbClr val="000000"/>
                </a:solidFill>
                <a:latin typeface="Handy Casual"/>
              </a:rPr>
              <a:t>jika</a:t>
            </a:r>
            <a:r>
              <a:rPr lang="en-US" sz="4199" dirty="0">
                <a:solidFill>
                  <a:srgbClr val="000000"/>
                </a:solidFill>
                <a:latin typeface="Handy Casual"/>
              </a:rPr>
              <a:t> </a:t>
            </a:r>
            <a:r>
              <a:rPr lang="en-US" sz="4199" dirty="0" err="1">
                <a:solidFill>
                  <a:srgbClr val="000000"/>
                </a:solidFill>
                <a:latin typeface="Handy Casual"/>
              </a:rPr>
              <a:t>tubuh</a:t>
            </a:r>
            <a:r>
              <a:rPr lang="en-US" sz="4199" dirty="0">
                <a:solidFill>
                  <a:srgbClr val="000000"/>
                </a:solidFill>
                <a:latin typeface="Handy Casual"/>
              </a:rPr>
              <a:t> </a:t>
            </a:r>
            <a:r>
              <a:rPr lang="en-US" sz="4199" dirty="0" err="1">
                <a:solidFill>
                  <a:srgbClr val="000000"/>
                </a:solidFill>
                <a:latin typeface="Handy Casual"/>
              </a:rPr>
              <a:t>hewan</a:t>
            </a:r>
            <a:r>
              <a:rPr lang="en-US" sz="4199" dirty="0">
                <a:solidFill>
                  <a:srgbClr val="000000"/>
                </a:solidFill>
                <a:latin typeface="Handy Casual"/>
              </a:rPr>
              <a:t> </a:t>
            </a:r>
            <a:r>
              <a:rPr lang="en-US" sz="4199" dirty="0" err="1">
                <a:solidFill>
                  <a:srgbClr val="000000"/>
                </a:solidFill>
                <a:latin typeface="Handy Casual"/>
              </a:rPr>
              <a:t>dibelah</a:t>
            </a:r>
            <a:r>
              <a:rPr lang="en-US" sz="4199" dirty="0">
                <a:solidFill>
                  <a:srgbClr val="000000"/>
                </a:solidFill>
                <a:latin typeface="Handy Casual"/>
              </a:rPr>
              <a:t> </a:t>
            </a:r>
            <a:r>
              <a:rPr lang="en-US" sz="4199" dirty="0" err="1">
                <a:solidFill>
                  <a:srgbClr val="000000"/>
                </a:solidFill>
                <a:latin typeface="Handy Casual"/>
              </a:rPr>
              <a:t>akan</a:t>
            </a:r>
            <a:r>
              <a:rPr lang="en-US" sz="4199" dirty="0">
                <a:solidFill>
                  <a:srgbClr val="000000"/>
                </a:solidFill>
                <a:latin typeface="Handy Casual"/>
              </a:rPr>
              <a:t> </a:t>
            </a:r>
            <a:r>
              <a:rPr lang="en-US" sz="4199" dirty="0" err="1">
                <a:solidFill>
                  <a:srgbClr val="000000"/>
                </a:solidFill>
                <a:latin typeface="Handy Casual"/>
              </a:rPr>
              <a:t>menunjukkan</a:t>
            </a:r>
            <a:r>
              <a:rPr lang="en-US" sz="4199" dirty="0">
                <a:solidFill>
                  <a:srgbClr val="000000"/>
                </a:solidFill>
                <a:latin typeface="Handy Casual"/>
              </a:rPr>
              <a:t> </a:t>
            </a:r>
            <a:r>
              <a:rPr lang="en-US" sz="4199" dirty="0" err="1">
                <a:solidFill>
                  <a:srgbClr val="000000"/>
                </a:solidFill>
                <a:latin typeface="Handy Casual"/>
              </a:rPr>
              <a:t>dua</a:t>
            </a:r>
            <a:r>
              <a:rPr lang="en-US" sz="4199" dirty="0">
                <a:solidFill>
                  <a:srgbClr val="000000"/>
                </a:solidFill>
                <a:latin typeface="Handy Casual"/>
              </a:rPr>
              <a:t> </a:t>
            </a:r>
            <a:r>
              <a:rPr lang="en-US" sz="4199" dirty="0" err="1">
                <a:solidFill>
                  <a:srgbClr val="000000"/>
                </a:solidFill>
                <a:latin typeface="Handy Casual"/>
              </a:rPr>
              <a:t>sisi</a:t>
            </a:r>
            <a:r>
              <a:rPr lang="en-US" sz="4199" dirty="0">
                <a:solidFill>
                  <a:srgbClr val="000000"/>
                </a:solidFill>
                <a:latin typeface="Handy Casual"/>
              </a:rPr>
              <a:t> </a:t>
            </a:r>
            <a:r>
              <a:rPr lang="en-US" sz="4199" dirty="0" err="1">
                <a:solidFill>
                  <a:srgbClr val="000000"/>
                </a:solidFill>
                <a:latin typeface="Handy Casual"/>
              </a:rPr>
              <a:t>simetris</a:t>
            </a:r>
            <a:r>
              <a:rPr lang="en-US" sz="4199" dirty="0">
                <a:solidFill>
                  <a:srgbClr val="000000"/>
                </a:solidFill>
                <a:latin typeface="Handy Casual"/>
              </a:rPr>
              <a:t> yang </a:t>
            </a:r>
            <a:r>
              <a:rPr lang="en-US" sz="4199" dirty="0" err="1">
                <a:solidFill>
                  <a:srgbClr val="000000"/>
                </a:solidFill>
                <a:latin typeface="Handy Casual"/>
              </a:rPr>
              <a:t>sama</a:t>
            </a:r>
            <a:r>
              <a:rPr lang="en-US" sz="4199" dirty="0">
                <a:solidFill>
                  <a:srgbClr val="000000"/>
                </a:solidFill>
                <a:latin typeface="Handy Casual"/>
              </a:rPr>
              <a:t>.</a:t>
            </a:r>
          </a:p>
          <a:p>
            <a:pPr marL="906767" lvl="1" indent="-453384" algn="just">
              <a:lnSpc>
                <a:spcPts val="5879"/>
              </a:lnSpc>
              <a:buFont typeface="Arial"/>
              <a:buChar char="•"/>
            </a:pPr>
            <a:r>
              <a:rPr lang="en-US" sz="4199" dirty="0" err="1">
                <a:solidFill>
                  <a:srgbClr val="000000"/>
                </a:solidFill>
                <a:latin typeface="Handy Casual"/>
              </a:rPr>
              <a:t>Memiliki</a:t>
            </a:r>
            <a:r>
              <a:rPr lang="en-US" sz="4199" dirty="0">
                <a:solidFill>
                  <a:srgbClr val="000000"/>
                </a:solidFill>
                <a:latin typeface="Handy Casual"/>
              </a:rPr>
              <a:t> </a:t>
            </a:r>
            <a:r>
              <a:rPr lang="en-US" sz="4199" dirty="0" err="1">
                <a:solidFill>
                  <a:srgbClr val="000000"/>
                </a:solidFill>
                <a:latin typeface="Handy Casual"/>
              </a:rPr>
              <a:t>peredaran</a:t>
            </a:r>
            <a:r>
              <a:rPr lang="en-US" sz="4199" dirty="0">
                <a:solidFill>
                  <a:srgbClr val="000000"/>
                </a:solidFill>
                <a:latin typeface="Handy Casual"/>
              </a:rPr>
              <a:t> </a:t>
            </a:r>
            <a:r>
              <a:rPr lang="en-US" sz="4199" dirty="0" err="1">
                <a:solidFill>
                  <a:srgbClr val="000000"/>
                </a:solidFill>
                <a:latin typeface="Handy Casual"/>
              </a:rPr>
              <a:t>darah</a:t>
            </a:r>
            <a:r>
              <a:rPr lang="en-US" sz="4199" dirty="0">
                <a:solidFill>
                  <a:srgbClr val="000000"/>
                </a:solidFill>
                <a:latin typeface="Handy Casual"/>
              </a:rPr>
              <a:t> </a:t>
            </a:r>
            <a:r>
              <a:rPr lang="en-US" sz="4199" dirty="0" err="1">
                <a:solidFill>
                  <a:srgbClr val="000000"/>
                </a:solidFill>
                <a:latin typeface="Handy Casual"/>
              </a:rPr>
              <a:t>tertutup</a:t>
            </a:r>
            <a:r>
              <a:rPr lang="en-US" sz="4199" dirty="0">
                <a:solidFill>
                  <a:srgbClr val="000000"/>
                </a:solidFill>
                <a:latin typeface="Handy Casual"/>
              </a:rPr>
              <a:t>, </a:t>
            </a:r>
            <a:r>
              <a:rPr lang="en-US" sz="4199" dirty="0" err="1">
                <a:solidFill>
                  <a:srgbClr val="000000"/>
                </a:solidFill>
                <a:latin typeface="Handy Casual"/>
              </a:rPr>
              <a:t>seperti</a:t>
            </a:r>
            <a:r>
              <a:rPr lang="en-US" sz="4199" dirty="0">
                <a:solidFill>
                  <a:srgbClr val="000000"/>
                </a:solidFill>
                <a:latin typeface="Handy Casual"/>
              </a:rPr>
              <a:t> </a:t>
            </a:r>
            <a:r>
              <a:rPr lang="en-US" sz="4199" dirty="0" err="1">
                <a:solidFill>
                  <a:srgbClr val="000000"/>
                </a:solidFill>
                <a:latin typeface="Handy Casual"/>
              </a:rPr>
              <a:t>halnya</a:t>
            </a:r>
            <a:r>
              <a:rPr lang="en-US" sz="4199" dirty="0">
                <a:solidFill>
                  <a:srgbClr val="000000"/>
                </a:solidFill>
                <a:latin typeface="Handy Casual"/>
              </a:rPr>
              <a:t> </a:t>
            </a:r>
            <a:r>
              <a:rPr lang="en-US" sz="4199" dirty="0" err="1">
                <a:solidFill>
                  <a:srgbClr val="000000"/>
                </a:solidFill>
                <a:latin typeface="Handy Casual"/>
              </a:rPr>
              <a:t>pembuluh</a:t>
            </a:r>
            <a:r>
              <a:rPr lang="en-US" sz="4199" dirty="0">
                <a:solidFill>
                  <a:srgbClr val="000000"/>
                </a:solidFill>
                <a:latin typeface="Handy Casual"/>
              </a:rPr>
              <a:t> </a:t>
            </a:r>
            <a:r>
              <a:rPr lang="en-US" sz="4199" dirty="0" err="1">
                <a:solidFill>
                  <a:srgbClr val="000000"/>
                </a:solidFill>
                <a:latin typeface="Handy Casual"/>
              </a:rPr>
              <a:t>darah</a:t>
            </a:r>
            <a:r>
              <a:rPr lang="en-US" sz="4199" dirty="0">
                <a:solidFill>
                  <a:srgbClr val="000000"/>
                </a:solidFill>
                <a:latin typeface="Handy Casual"/>
              </a:rPr>
              <a:t> </a:t>
            </a:r>
            <a:r>
              <a:rPr lang="en-US" sz="4199" dirty="0" err="1">
                <a:solidFill>
                  <a:srgbClr val="000000"/>
                </a:solidFill>
                <a:latin typeface="Handy Casual"/>
              </a:rPr>
              <a:t>untuk</a:t>
            </a:r>
            <a:r>
              <a:rPr lang="en-US" sz="4199" dirty="0">
                <a:solidFill>
                  <a:srgbClr val="000000"/>
                </a:solidFill>
                <a:latin typeface="Handy Casual"/>
              </a:rPr>
              <a:t> </a:t>
            </a:r>
            <a:r>
              <a:rPr lang="en-US" sz="4199" dirty="0" err="1">
                <a:solidFill>
                  <a:srgbClr val="000000"/>
                </a:solidFill>
                <a:latin typeface="Handy Casual"/>
              </a:rPr>
              <a:t>mengalirkan</a:t>
            </a:r>
            <a:r>
              <a:rPr lang="en-US" sz="4199" dirty="0">
                <a:solidFill>
                  <a:srgbClr val="000000"/>
                </a:solidFill>
                <a:latin typeface="Handy Casual"/>
              </a:rPr>
              <a:t> </a:t>
            </a:r>
            <a:r>
              <a:rPr lang="en-US" sz="4199" dirty="0" err="1">
                <a:solidFill>
                  <a:srgbClr val="000000"/>
                </a:solidFill>
                <a:latin typeface="Handy Casual"/>
              </a:rPr>
              <a:t>darah</a:t>
            </a:r>
            <a:r>
              <a:rPr lang="en-US" sz="4199" dirty="0">
                <a:solidFill>
                  <a:srgbClr val="000000"/>
                </a:solidFill>
                <a:latin typeface="Handy Casual"/>
              </a:rPr>
              <a:t> </a:t>
            </a:r>
            <a:r>
              <a:rPr lang="en-US" sz="4199" dirty="0" err="1">
                <a:solidFill>
                  <a:srgbClr val="000000"/>
                </a:solidFill>
                <a:latin typeface="Handy Casual"/>
              </a:rPr>
              <a:t>ke</a:t>
            </a:r>
            <a:r>
              <a:rPr lang="en-US" sz="4199" dirty="0">
                <a:solidFill>
                  <a:srgbClr val="000000"/>
                </a:solidFill>
                <a:latin typeface="Handy Casual"/>
              </a:rPr>
              <a:t> </a:t>
            </a:r>
            <a:r>
              <a:rPr lang="en-US" sz="4199" dirty="0" err="1">
                <a:solidFill>
                  <a:srgbClr val="000000"/>
                </a:solidFill>
                <a:latin typeface="Handy Casual"/>
              </a:rPr>
              <a:t>seluruh</a:t>
            </a:r>
            <a:r>
              <a:rPr lang="en-US" sz="4199" dirty="0">
                <a:solidFill>
                  <a:srgbClr val="000000"/>
                </a:solidFill>
                <a:latin typeface="Handy Casual"/>
              </a:rPr>
              <a:t> </a:t>
            </a:r>
            <a:r>
              <a:rPr lang="en-US" sz="4199" dirty="0" err="1">
                <a:solidFill>
                  <a:srgbClr val="000000"/>
                </a:solidFill>
                <a:latin typeface="Handy Casual"/>
              </a:rPr>
              <a:t>tubuh</a:t>
            </a:r>
            <a:r>
              <a:rPr lang="en-US" sz="4199" dirty="0">
                <a:solidFill>
                  <a:srgbClr val="000000"/>
                </a:solidFill>
                <a:latin typeface="Handy Casual"/>
              </a:rPr>
              <a:t>.</a:t>
            </a:r>
          </a:p>
          <a:p>
            <a:pPr marL="906767" lvl="1" indent="-453384" algn="just">
              <a:lnSpc>
                <a:spcPts val="5879"/>
              </a:lnSpc>
              <a:buFont typeface="Arial"/>
              <a:buChar char="•"/>
            </a:pPr>
            <a:r>
              <a:rPr lang="en-US" sz="4199" dirty="0" err="1">
                <a:solidFill>
                  <a:srgbClr val="000000"/>
                </a:solidFill>
                <a:latin typeface="Handy Casual"/>
              </a:rPr>
              <a:t>Memiliki</a:t>
            </a:r>
            <a:r>
              <a:rPr lang="en-US" sz="4199" dirty="0">
                <a:solidFill>
                  <a:srgbClr val="000000"/>
                </a:solidFill>
                <a:latin typeface="Handy Casual"/>
              </a:rPr>
              <a:t> </a:t>
            </a:r>
            <a:r>
              <a:rPr lang="en-US" sz="4199" dirty="0" err="1">
                <a:solidFill>
                  <a:srgbClr val="000000"/>
                </a:solidFill>
                <a:latin typeface="Handy Casual"/>
              </a:rPr>
              <a:t>alat</a:t>
            </a:r>
            <a:r>
              <a:rPr lang="en-US" sz="4199" dirty="0">
                <a:solidFill>
                  <a:srgbClr val="000000"/>
                </a:solidFill>
                <a:latin typeface="Handy Casual"/>
              </a:rPr>
              <a:t> </a:t>
            </a:r>
            <a:r>
              <a:rPr lang="en-US" sz="4199" dirty="0" err="1">
                <a:solidFill>
                  <a:srgbClr val="000000"/>
                </a:solidFill>
                <a:latin typeface="Handy Casual"/>
              </a:rPr>
              <a:t>pencernaan</a:t>
            </a:r>
            <a:r>
              <a:rPr lang="en-US" sz="4199" dirty="0">
                <a:solidFill>
                  <a:srgbClr val="000000"/>
                </a:solidFill>
                <a:latin typeface="Handy Casual"/>
              </a:rPr>
              <a:t> yang </a:t>
            </a:r>
            <a:r>
              <a:rPr lang="en-US" sz="4199" dirty="0" err="1">
                <a:solidFill>
                  <a:srgbClr val="000000"/>
                </a:solidFill>
                <a:latin typeface="Handy Casual"/>
              </a:rPr>
              <a:t>memanjang</a:t>
            </a:r>
            <a:r>
              <a:rPr lang="en-US" sz="4199" dirty="0">
                <a:solidFill>
                  <a:srgbClr val="000000"/>
                </a:solidFill>
                <a:latin typeface="Handy Casual"/>
              </a:rPr>
              <a:t> </a:t>
            </a:r>
            <a:r>
              <a:rPr lang="en-US" sz="4199" dirty="0" err="1">
                <a:solidFill>
                  <a:srgbClr val="000000"/>
                </a:solidFill>
                <a:latin typeface="Handy Casual"/>
              </a:rPr>
              <a:t>mulai</a:t>
            </a:r>
            <a:r>
              <a:rPr lang="en-US" sz="4199" dirty="0">
                <a:solidFill>
                  <a:srgbClr val="000000"/>
                </a:solidFill>
                <a:latin typeface="Handy Casual"/>
              </a:rPr>
              <a:t> </a:t>
            </a:r>
            <a:r>
              <a:rPr lang="en-US" sz="4199" dirty="0" err="1">
                <a:solidFill>
                  <a:srgbClr val="000000"/>
                </a:solidFill>
                <a:latin typeface="Handy Casual"/>
              </a:rPr>
              <a:t>dari</a:t>
            </a:r>
            <a:r>
              <a:rPr lang="en-US" sz="4199" dirty="0">
                <a:solidFill>
                  <a:srgbClr val="000000"/>
                </a:solidFill>
                <a:latin typeface="Handy Casual"/>
              </a:rPr>
              <a:t> </a:t>
            </a:r>
            <a:r>
              <a:rPr lang="en-US" sz="4199" dirty="0" err="1">
                <a:solidFill>
                  <a:srgbClr val="000000"/>
                </a:solidFill>
                <a:latin typeface="Handy Casual"/>
              </a:rPr>
              <a:t>mulut</a:t>
            </a:r>
            <a:r>
              <a:rPr lang="en-US" sz="4199" dirty="0">
                <a:solidFill>
                  <a:srgbClr val="000000"/>
                </a:solidFill>
                <a:latin typeface="Handy Casual"/>
              </a:rPr>
              <a:t> </a:t>
            </a:r>
            <a:r>
              <a:rPr lang="en-US" sz="4199" dirty="0" err="1">
                <a:solidFill>
                  <a:srgbClr val="000000"/>
                </a:solidFill>
                <a:latin typeface="Handy Casual"/>
              </a:rPr>
              <a:t>sampai</a:t>
            </a:r>
            <a:r>
              <a:rPr lang="en-US" sz="4199" dirty="0">
                <a:solidFill>
                  <a:srgbClr val="000000"/>
                </a:solidFill>
                <a:latin typeface="Handy Casual"/>
              </a:rPr>
              <a:t> </a:t>
            </a:r>
            <a:r>
              <a:rPr lang="en-US" sz="4199" dirty="0" err="1">
                <a:solidFill>
                  <a:srgbClr val="000000"/>
                </a:solidFill>
                <a:latin typeface="Handy Casual"/>
              </a:rPr>
              <a:t>alat</a:t>
            </a:r>
            <a:r>
              <a:rPr lang="en-US" sz="4199" dirty="0">
                <a:solidFill>
                  <a:srgbClr val="000000"/>
                </a:solidFill>
                <a:latin typeface="Handy Casual"/>
              </a:rPr>
              <a:t> </a:t>
            </a:r>
            <a:r>
              <a:rPr lang="en-US" sz="4199" dirty="0" err="1">
                <a:solidFill>
                  <a:srgbClr val="000000"/>
                </a:solidFill>
                <a:latin typeface="Handy Casual"/>
              </a:rPr>
              <a:t>pembuangan</a:t>
            </a:r>
            <a:r>
              <a:rPr lang="en-US" sz="4199" dirty="0">
                <a:solidFill>
                  <a:srgbClr val="000000"/>
                </a:solidFill>
                <a:latin typeface="Handy Casual"/>
              </a:rPr>
              <a:t>.</a:t>
            </a:r>
          </a:p>
        </p:txBody>
      </p:sp>
      <p:sp>
        <p:nvSpPr>
          <p:cNvPr id="13" name="TextBox 13"/>
          <p:cNvSpPr txBox="1"/>
          <p:nvPr/>
        </p:nvSpPr>
        <p:spPr>
          <a:xfrm>
            <a:off x="3602645" y="347343"/>
            <a:ext cx="11082709" cy="1219838"/>
          </a:xfrm>
          <a:prstGeom prst="rect">
            <a:avLst/>
          </a:prstGeom>
        </p:spPr>
        <p:txBody>
          <a:bodyPr lIns="0" tIns="0" rIns="0" bIns="0" rtlCol="0" anchor="t">
            <a:spAutoFit/>
          </a:bodyPr>
          <a:lstStyle/>
          <a:p>
            <a:pPr algn="ctr">
              <a:lnSpc>
                <a:spcPts val="9939"/>
              </a:lnSpc>
              <a:spcBef>
                <a:spcPct val="0"/>
              </a:spcBef>
            </a:pPr>
            <a:r>
              <a:rPr lang="en-US" sz="7099" dirty="0">
                <a:solidFill>
                  <a:srgbClr val="000000"/>
                </a:solidFill>
                <a:latin typeface="Luckiest Guy"/>
              </a:rPr>
              <a:t>CIRI-CIRI VERTEBRATA</a:t>
            </a:r>
          </a:p>
        </p:txBody>
      </p:sp>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65634" y="490218"/>
            <a:ext cx="1187333" cy="1187333"/>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528004" y="8819357"/>
            <a:ext cx="1183005" cy="1183005"/>
          </a:xfrm>
          <a:prstGeom prst="rect">
            <a:avLst/>
          </a:prstGeom>
        </p:spPr>
      </p:pic>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07156" y="407156"/>
            <a:ext cx="1243089" cy="1243089"/>
          </a:xfrm>
          <a:prstGeom prst="rect">
            <a:avLst/>
          </a:prstGeom>
        </p:spPr>
      </p:pic>
      <p:pic>
        <p:nvPicPr>
          <p:cNvPr id="17" name="Picture 1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446334"/>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89520"/>
            <a:ext cx="12841896" cy="963741"/>
          </a:xfrm>
          <a:prstGeom prst="rect">
            <a:avLst/>
          </a:prstGeom>
        </p:spPr>
      </p:pic>
      <p:grpSp>
        <p:nvGrpSpPr>
          <p:cNvPr id="13" name="Group 13"/>
          <p:cNvGrpSpPr>
            <a:grpSpLocks noChangeAspect="1"/>
          </p:cNvGrpSpPr>
          <p:nvPr/>
        </p:nvGrpSpPr>
        <p:grpSpPr>
          <a:xfrm>
            <a:off x="1119117" y="2974801"/>
            <a:ext cx="3192041" cy="3192028"/>
            <a:chOff x="0" y="0"/>
            <a:chExt cx="6350025" cy="6350000"/>
          </a:xfrm>
        </p:grpSpPr>
        <p:sp>
          <p:nvSpPr>
            <p:cNvPr id="14" name="Freeform 1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5" name="Group 15"/>
          <p:cNvGrpSpPr>
            <a:grpSpLocks noChangeAspect="1"/>
          </p:cNvGrpSpPr>
          <p:nvPr/>
        </p:nvGrpSpPr>
        <p:grpSpPr>
          <a:xfrm>
            <a:off x="5465143" y="2974801"/>
            <a:ext cx="3192041" cy="3192028"/>
            <a:chOff x="0" y="0"/>
            <a:chExt cx="6350025" cy="6350000"/>
          </a:xfrm>
        </p:grpSpPr>
        <p:sp>
          <p:nvSpPr>
            <p:cNvPr id="16" name="Freeform 1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7" name="Group 17"/>
          <p:cNvGrpSpPr>
            <a:grpSpLocks noChangeAspect="1"/>
          </p:cNvGrpSpPr>
          <p:nvPr/>
        </p:nvGrpSpPr>
        <p:grpSpPr>
          <a:xfrm>
            <a:off x="9811170" y="2974801"/>
            <a:ext cx="3192041" cy="3192028"/>
            <a:chOff x="0" y="0"/>
            <a:chExt cx="6350025" cy="6350000"/>
          </a:xfrm>
        </p:grpSpPr>
        <p:sp>
          <p:nvSpPr>
            <p:cNvPr id="18" name="Freeform 1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21" name="Group 21"/>
          <p:cNvGrpSpPr>
            <a:grpSpLocks noChangeAspect="1"/>
          </p:cNvGrpSpPr>
          <p:nvPr/>
        </p:nvGrpSpPr>
        <p:grpSpPr>
          <a:xfrm>
            <a:off x="3602645" y="6490679"/>
            <a:ext cx="3192041" cy="3192028"/>
            <a:chOff x="0" y="0"/>
            <a:chExt cx="6350025" cy="6350000"/>
          </a:xfrm>
        </p:grpSpPr>
        <p:sp>
          <p:nvSpPr>
            <p:cNvPr id="22" name="Freeform 22"/>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3" name="Group 23"/>
          <p:cNvGrpSpPr>
            <a:grpSpLocks noChangeAspect="1"/>
          </p:cNvGrpSpPr>
          <p:nvPr/>
        </p:nvGrpSpPr>
        <p:grpSpPr>
          <a:xfrm>
            <a:off x="7882772" y="6471629"/>
            <a:ext cx="3192041" cy="3192028"/>
            <a:chOff x="0" y="0"/>
            <a:chExt cx="6350025" cy="6350000"/>
          </a:xfrm>
        </p:grpSpPr>
        <p:sp>
          <p:nvSpPr>
            <p:cNvPr id="24" name="Freeform 2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5" name="Group 25"/>
          <p:cNvGrpSpPr>
            <a:grpSpLocks noChangeAspect="1"/>
          </p:cNvGrpSpPr>
          <p:nvPr/>
        </p:nvGrpSpPr>
        <p:grpSpPr>
          <a:xfrm>
            <a:off x="12122562" y="6528779"/>
            <a:ext cx="3192041" cy="3192028"/>
            <a:chOff x="0" y="0"/>
            <a:chExt cx="6350025" cy="6350000"/>
          </a:xfrm>
        </p:grpSpPr>
        <p:sp>
          <p:nvSpPr>
            <p:cNvPr id="26" name="Freeform 2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pic>
        <p:nvPicPr>
          <p:cNvPr id="27" name="Picture 27">
            <a:hlinkClick r:id="" action="ppaction://hlinkshowjump?jump=nextslide">
              <a:snd r:embed="rId16" name="click.wav"/>
            </a:hlinkClick>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81093" y="2930011"/>
            <a:ext cx="3283918" cy="3283918"/>
          </a:xfrm>
          <a:prstGeom prst="rect">
            <a:avLst/>
          </a:prstGeom>
        </p:spPr>
      </p:pic>
      <p:pic>
        <p:nvPicPr>
          <p:cNvPr id="28" name="Picture 28">
            <a:hlinkClick r:id="rId19" action="ppaction://hlinksldjump">
              <a:snd r:embed="rId16" name="click.wav"/>
            </a:hlinkClick>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446131" y="2958060"/>
            <a:ext cx="3283918" cy="3283918"/>
          </a:xfrm>
          <a:prstGeom prst="rect">
            <a:avLst/>
          </a:prstGeom>
        </p:spPr>
      </p:pic>
      <p:pic>
        <p:nvPicPr>
          <p:cNvPr id="29" name="Picture 29">
            <a:hlinkClick r:id="rId20" action="ppaction://hlinksldjump">
              <a:snd r:embed="rId16" name="click.wav"/>
            </a:hlinkClick>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551103" y="6398790"/>
            <a:ext cx="3283918" cy="3283918"/>
          </a:xfrm>
          <a:prstGeom prst="rect">
            <a:avLst/>
          </a:prstGeom>
        </p:spPr>
      </p:pic>
      <p:pic>
        <p:nvPicPr>
          <p:cNvPr id="30" name="Picture 30">
            <a:hlinkClick r:id="rId21" action="ppaction://hlinksldjump">
              <a:snd r:embed="rId16" name="click.wav"/>
            </a:hlinkClick>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765231" y="2958060"/>
            <a:ext cx="3283918" cy="3283918"/>
          </a:xfrm>
          <a:prstGeom prst="rect">
            <a:avLst/>
          </a:prstGeom>
        </p:spPr>
      </p:pic>
      <p:pic>
        <p:nvPicPr>
          <p:cNvPr id="31" name="Picture 31">
            <a:hlinkClick r:id="rId22" action="ppaction://hlinksldjump">
              <a:snd r:embed="rId16" name="click.wav"/>
            </a:hlinkClick>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36833" y="6490679"/>
            <a:ext cx="3283918" cy="3283918"/>
          </a:xfrm>
          <a:prstGeom prst="rect">
            <a:avLst/>
          </a:prstGeom>
        </p:spPr>
      </p:pic>
      <p:pic>
        <p:nvPicPr>
          <p:cNvPr id="33" name="Picture 33">
            <a:hlinkClick r:id="rId23" action="ppaction://hlinksldjump">
              <a:snd r:embed="rId16" name="click.wav"/>
            </a:hlinkClick>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76624" y="6436890"/>
            <a:ext cx="3283918" cy="3283918"/>
          </a:xfrm>
          <a:prstGeom prst="rect">
            <a:avLst/>
          </a:prstGeom>
        </p:spPr>
      </p:pic>
      <p:pic>
        <p:nvPicPr>
          <p:cNvPr id="34" name="Picture 34">
            <a:hlinkClick r:id="rId24" action="ppaction://hlinksldjump">
              <a:snd r:embed="rId16" name="click.wav"/>
            </a:hlinkClick>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16665634" y="490218"/>
            <a:ext cx="1187333" cy="1187333"/>
          </a:xfrm>
          <a:prstGeom prst="rect">
            <a:avLst/>
          </a:prstGeom>
        </p:spPr>
      </p:pic>
      <p:pic>
        <p:nvPicPr>
          <p:cNvPr id="35" name="Picture 35">
            <a:hlinkClick r:id="" action="ppaction://hlinkshowjump?jump=firstslide"/>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407156" y="407156"/>
            <a:ext cx="1243089" cy="1243089"/>
          </a:xfrm>
          <a:prstGeom prst="rect">
            <a:avLst/>
          </a:prstGeom>
        </p:spPr>
      </p:pic>
      <p:pic>
        <p:nvPicPr>
          <p:cNvPr id="36" name="Picture 36">
            <a:hlinkClick r:id="" action="ppaction://hlinkshowjump?jump=previousslide">
              <a:snd r:embed="rId16" name="click.wav"/>
            </a:hlinkClick>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522385" y="8819357"/>
            <a:ext cx="1183005" cy="1183005"/>
          </a:xfrm>
          <a:prstGeom prst="rect">
            <a:avLst/>
          </a:prstGeom>
        </p:spPr>
      </p:pic>
      <p:pic>
        <p:nvPicPr>
          <p:cNvPr id="37" name="Picture 37">
            <a:hlinkClick r:id="" action="ppaction://hlinkshowjump?jump=nextslide">
              <a:snd r:embed="rId16" name="click.wav"/>
            </a:hlinkClick>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6528004" y="8819357"/>
            <a:ext cx="1183005" cy="1183005"/>
          </a:xfrm>
          <a:prstGeom prst="rect">
            <a:avLst/>
          </a:prstGeom>
        </p:spPr>
      </p:pic>
      <p:sp>
        <p:nvSpPr>
          <p:cNvPr id="39" name="TextBox 39"/>
          <p:cNvSpPr txBox="1"/>
          <p:nvPr/>
        </p:nvSpPr>
        <p:spPr>
          <a:xfrm>
            <a:off x="3937437" y="469681"/>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VERTEBRATA</a:t>
            </a:r>
          </a:p>
        </p:txBody>
      </p:sp>
      <p:sp>
        <p:nvSpPr>
          <p:cNvPr id="40" name="TextBox 40"/>
          <p:cNvSpPr txBox="1"/>
          <p:nvPr/>
        </p:nvSpPr>
        <p:spPr>
          <a:xfrm>
            <a:off x="4138278" y="1195334"/>
            <a:ext cx="1068102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BERTULANG BELAKANG</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390175"/>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33361"/>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81093" y="2930011"/>
            <a:ext cx="3283918" cy="3283918"/>
          </a:xfrm>
          <a:prstGeom prst="rect">
            <a:avLst/>
          </a:prstGeom>
        </p:spPr>
      </p:pic>
      <p:pic>
        <p:nvPicPr>
          <p:cNvPr id="27" name="Picture 2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446131" y="2958060"/>
            <a:ext cx="3283918" cy="3283918"/>
          </a:xfrm>
          <a:prstGeom prst="rect">
            <a:avLst/>
          </a:prstGeom>
        </p:spPr>
      </p:pic>
      <p:pic>
        <p:nvPicPr>
          <p:cNvPr id="28" name="Picture 2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551103" y="6398790"/>
            <a:ext cx="3283918" cy="3283918"/>
          </a:xfrm>
          <a:prstGeom prst="rect">
            <a:avLst/>
          </a:prstGeom>
        </p:spPr>
      </p:pic>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765231" y="2958060"/>
            <a:ext cx="3283918" cy="3283918"/>
          </a:xfrm>
          <a:prstGeom prst="rect">
            <a:avLst/>
          </a:prstGeom>
        </p:spPr>
      </p:pic>
      <p:pic>
        <p:nvPicPr>
          <p:cNvPr id="30" name="Picture 3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36833" y="6490679"/>
            <a:ext cx="3283918" cy="3283918"/>
          </a:xfrm>
          <a:prstGeom prst="rect">
            <a:avLst/>
          </a:prstGeom>
        </p:spPr>
      </p:pic>
      <p:pic>
        <p:nvPicPr>
          <p:cNvPr id="31" name="Picture 3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976842" y="2974801"/>
            <a:ext cx="3283918" cy="3283918"/>
          </a:xfrm>
          <a:prstGeom prst="rect">
            <a:avLst/>
          </a:prstGeom>
        </p:spPr>
      </p:pic>
      <p:pic>
        <p:nvPicPr>
          <p:cNvPr id="32" name="Picture 3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76624" y="6436890"/>
            <a:ext cx="3283918" cy="3283918"/>
          </a:xfrm>
          <a:prstGeom prst="rect">
            <a:avLst/>
          </a:prstGeom>
        </p:spPr>
      </p:pic>
      <p:sp>
        <p:nvSpPr>
          <p:cNvPr id="33" name="TextBox 33"/>
          <p:cNvSpPr txBox="1"/>
          <p:nvPr/>
        </p:nvSpPr>
        <p:spPr>
          <a:xfrm>
            <a:off x="3937437" y="413522"/>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VERTEBRATA</a:t>
            </a:r>
          </a:p>
        </p:txBody>
      </p:sp>
      <p:sp>
        <p:nvSpPr>
          <p:cNvPr id="34" name="TextBox 34"/>
          <p:cNvSpPr txBox="1"/>
          <p:nvPr/>
        </p:nvSpPr>
        <p:spPr>
          <a:xfrm>
            <a:off x="4138278" y="1139175"/>
            <a:ext cx="1068102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BERTULANG BELAKANG</a:t>
            </a:r>
          </a:p>
        </p:txBody>
      </p:sp>
      <p:grpSp>
        <p:nvGrpSpPr>
          <p:cNvPr id="35" name="Group 35"/>
          <p:cNvGrpSpPr/>
          <p:nvPr/>
        </p:nvGrpSpPr>
        <p:grpSpPr>
          <a:xfrm>
            <a:off x="-40652" y="-661858"/>
            <a:ext cx="18644029" cy="11271855"/>
            <a:chOff x="0" y="0"/>
            <a:chExt cx="4910361" cy="2968719"/>
          </a:xfrm>
        </p:grpSpPr>
        <p:sp>
          <p:nvSpPr>
            <p:cNvPr id="36" name="Freeform 36"/>
            <p:cNvSpPr/>
            <p:nvPr/>
          </p:nvSpPr>
          <p:spPr>
            <a:xfrm>
              <a:off x="0" y="0"/>
              <a:ext cx="4910362" cy="2968719"/>
            </a:xfrm>
            <a:custGeom>
              <a:avLst/>
              <a:gdLst/>
              <a:ahLst/>
              <a:cxnLst/>
              <a:rect l="l" t="t" r="r" b="b"/>
              <a:pathLst>
                <a:path w="4910362" h="2968719">
                  <a:moveTo>
                    <a:pt x="21178" y="0"/>
                  </a:moveTo>
                  <a:lnTo>
                    <a:pt x="4889184" y="0"/>
                  </a:lnTo>
                  <a:cubicBezTo>
                    <a:pt x="4894800" y="0"/>
                    <a:pt x="4900187" y="2231"/>
                    <a:pt x="4904159" y="6203"/>
                  </a:cubicBezTo>
                  <a:cubicBezTo>
                    <a:pt x="4908130" y="10174"/>
                    <a:pt x="4910362" y="15561"/>
                    <a:pt x="4910362" y="21178"/>
                  </a:cubicBezTo>
                  <a:lnTo>
                    <a:pt x="4910362" y="2947541"/>
                  </a:lnTo>
                  <a:cubicBezTo>
                    <a:pt x="4910362" y="2959237"/>
                    <a:pt x="4900880" y="2968719"/>
                    <a:pt x="4889184" y="2968719"/>
                  </a:cubicBezTo>
                  <a:lnTo>
                    <a:pt x="21178" y="2968719"/>
                  </a:lnTo>
                  <a:cubicBezTo>
                    <a:pt x="15561" y="2968719"/>
                    <a:pt x="10174" y="2966488"/>
                    <a:pt x="6203" y="2962516"/>
                  </a:cubicBezTo>
                  <a:cubicBezTo>
                    <a:pt x="2231" y="2958545"/>
                    <a:pt x="0" y="2953158"/>
                    <a:pt x="0" y="2947541"/>
                  </a:cubicBezTo>
                  <a:lnTo>
                    <a:pt x="0" y="21178"/>
                  </a:lnTo>
                  <a:cubicBezTo>
                    <a:pt x="0" y="15561"/>
                    <a:pt x="2231" y="10174"/>
                    <a:pt x="6203" y="6203"/>
                  </a:cubicBezTo>
                  <a:cubicBezTo>
                    <a:pt x="10174" y="2231"/>
                    <a:pt x="15561" y="0"/>
                    <a:pt x="21178"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57844" y="1232559"/>
            <a:ext cx="12841896" cy="7821882"/>
          </a:xfrm>
          <a:prstGeom prst="rect">
            <a:avLst/>
          </a:prstGeom>
        </p:spPr>
      </p:pic>
      <p:grpSp>
        <p:nvGrpSpPr>
          <p:cNvPr id="39" name="Group 39"/>
          <p:cNvGrpSpPr>
            <a:grpSpLocks noChangeAspect="1"/>
          </p:cNvGrpSpPr>
          <p:nvPr/>
        </p:nvGrpSpPr>
        <p:grpSpPr>
          <a:xfrm>
            <a:off x="3410793" y="2350884"/>
            <a:ext cx="5246391" cy="5246370"/>
            <a:chOff x="0" y="0"/>
            <a:chExt cx="6350025" cy="6350000"/>
          </a:xfrm>
        </p:grpSpPr>
        <p:sp>
          <p:nvSpPr>
            <p:cNvPr id="40" name="Freeform 4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pic>
        <p:nvPicPr>
          <p:cNvPr id="41" name="Picture 41"/>
          <p:cNvPicPr>
            <a:picLocks noChangeAspect="1"/>
          </p:cNvPicPr>
          <p:nvPr/>
        </p:nvPicPr>
        <p:blipFill>
          <a:blip r:embed="rId19"/>
          <a:srcRect/>
          <a:stretch>
            <a:fillRect/>
          </a:stretch>
        </p:blipFill>
        <p:spPr>
          <a:xfrm>
            <a:off x="9103348" y="3028038"/>
            <a:ext cx="6176532" cy="4230924"/>
          </a:xfrm>
          <a:prstGeom prst="rect">
            <a:avLst/>
          </a:prstGeom>
        </p:spPr>
      </p:pic>
      <p:sp>
        <p:nvSpPr>
          <p:cNvPr id="42" name="TextBox 42"/>
          <p:cNvSpPr txBox="1"/>
          <p:nvPr/>
        </p:nvSpPr>
        <p:spPr>
          <a:xfrm>
            <a:off x="4488113" y="7521054"/>
            <a:ext cx="9230470" cy="1154431"/>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 Ikan memiliki alat gerak sirip dan ekor yang berfungsi untuk berenang dan menjaga keseimbangan.</a:t>
            </a:r>
          </a:p>
        </p:txBody>
      </p:sp>
      <p:sp>
        <p:nvSpPr>
          <p:cNvPr id="43" name="TextBox 43"/>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IKAN</a:t>
            </a:r>
          </a:p>
        </p:txBody>
      </p:sp>
      <p:pic>
        <p:nvPicPr>
          <p:cNvPr id="44" name="Picture 44">
            <a:hlinkClick r:id="" action="ppaction://hlinkshowjump?jump=previousslide">
              <a:snd r:embed="rId20" name="click.wav"/>
            </a:hlinkClick>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0" name="click.wav"/>
            </a:hlinkClick>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407156" y="407156"/>
            <a:ext cx="1243089" cy="1243089"/>
          </a:xfrm>
          <a:prstGeom prst="rect">
            <a:avLst/>
          </a:prstGeom>
        </p:spPr>
      </p:pic>
      <p:pic>
        <p:nvPicPr>
          <p:cNvPr id="46" name="Picture 46">
            <a:hlinkClick r:id="" action="ppaction://hlinkshowjump?jump=previousslide">
              <a:snd r:embed="rId20" name="click.wav"/>
            </a:hlinkClick>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522385" y="8819357"/>
            <a:ext cx="1183005" cy="1183005"/>
          </a:xfrm>
          <a:prstGeom prst="rect">
            <a:avLst/>
          </a:prstGeom>
        </p:spPr>
      </p:pic>
      <p:pic>
        <p:nvPicPr>
          <p:cNvPr id="47" name="Picture 47">
            <a:hlinkClick r:id="" action="ppaction://hlinkshowjump?jump=nextslide">
              <a:snd r:embed="rId20" name="click.wav"/>
            </a:hlinkClick>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16528004" y="8819357"/>
            <a:ext cx="1183005" cy="118300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390175"/>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33361"/>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81093" y="2930011"/>
            <a:ext cx="3283918" cy="3283918"/>
          </a:xfrm>
          <a:prstGeom prst="rect">
            <a:avLst/>
          </a:prstGeom>
        </p:spPr>
      </p:pic>
      <p:pic>
        <p:nvPicPr>
          <p:cNvPr id="27" name="Picture 2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446131" y="2958060"/>
            <a:ext cx="3283918" cy="3283918"/>
          </a:xfrm>
          <a:prstGeom prst="rect">
            <a:avLst/>
          </a:prstGeom>
        </p:spPr>
      </p:pic>
      <p:pic>
        <p:nvPicPr>
          <p:cNvPr id="28" name="Picture 2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551103" y="6398790"/>
            <a:ext cx="3283918" cy="3283918"/>
          </a:xfrm>
          <a:prstGeom prst="rect">
            <a:avLst/>
          </a:prstGeom>
        </p:spPr>
      </p:pic>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765231" y="2958060"/>
            <a:ext cx="3283918" cy="3283918"/>
          </a:xfrm>
          <a:prstGeom prst="rect">
            <a:avLst/>
          </a:prstGeom>
        </p:spPr>
      </p:pic>
      <p:pic>
        <p:nvPicPr>
          <p:cNvPr id="30" name="Picture 3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36833" y="6490679"/>
            <a:ext cx="3283918" cy="3283918"/>
          </a:xfrm>
          <a:prstGeom prst="rect">
            <a:avLst/>
          </a:prstGeom>
        </p:spPr>
      </p:pic>
      <p:pic>
        <p:nvPicPr>
          <p:cNvPr id="31" name="Picture 3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976842" y="2974801"/>
            <a:ext cx="3283918" cy="3283918"/>
          </a:xfrm>
          <a:prstGeom prst="rect">
            <a:avLst/>
          </a:prstGeom>
        </p:spPr>
      </p:pic>
      <p:pic>
        <p:nvPicPr>
          <p:cNvPr id="32" name="Picture 3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76624" y="6436890"/>
            <a:ext cx="3283918" cy="3283918"/>
          </a:xfrm>
          <a:prstGeom prst="rect">
            <a:avLst/>
          </a:prstGeom>
        </p:spPr>
      </p:pic>
      <p:sp>
        <p:nvSpPr>
          <p:cNvPr id="33" name="TextBox 33"/>
          <p:cNvSpPr txBox="1"/>
          <p:nvPr/>
        </p:nvSpPr>
        <p:spPr>
          <a:xfrm>
            <a:off x="3937437" y="413522"/>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VERTEBRATA</a:t>
            </a:r>
          </a:p>
        </p:txBody>
      </p:sp>
      <p:sp>
        <p:nvSpPr>
          <p:cNvPr id="34" name="TextBox 34"/>
          <p:cNvSpPr txBox="1"/>
          <p:nvPr/>
        </p:nvSpPr>
        <p:spPr>
          <a:xfrm>
            <a:off x="4138278" y="1139175"/>
            <a:ext cx="1068102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BERTULANG BELAKANG</a:t>
            </a:r>
          </a:p>
        </p:txBody>
      </p:sp>
      <p:grpSp>
        <p:nvGrpSpPr>
          <p:cNvPr id="35" name="Group 35"/>
          <p:cNvGrpSpPr/>
          <p:nvPr/>
        </p:nvGrpSpPr>
        <p:grpSpPr>
          <a:xfrm>
            <a:off x="-40652" y="-661858"/>
            <a:ext cx="18857646" cy="11271855"/>
            <a:chOff x="0" y="0"/>
            <a:chExt cx="4966623" cy="2968719"/>
          </a:xfrm>
        </p:grpSpPr>
        <p:sp>
          <p:nvSpPr>
            <p:cNvPr id="36" name="Freeform 36"/>
            <p:cNvSpPr/>
            <p:nvPr/>
          </p:nvSpPr>
          <p:spPr>
            <a:xfrm>
              <a:off x="0" y="0"/>
              <a:ext cx="4966623" cy="2968719"/>
            </a:xfrm>
            <a:custGeom>
              <a:avLst/>
              <a:gdLst/>
              <a:ahLst/>
              <a:cxnLst/>
              <a:rect l="l" t="t" r="r" b="b"/>
              <a:pathLst>
                <a:path w="4966623" h="2968719">
                  <a:moveTo>
                    <a:pt x="20938" y="0"/>
                  </a:moveTo>
                  <a:lnTo>
                    <a:pt x="4945685" y="0"/>
                  </a:lnTo>
                  <a:cubicBezTo>
                    <a:pt x="4957249" y="0"/>
                    <a:pt x="4966623" y="9374"/>
                    <a:pt x="4966623" y="20938"/>
                  </a:cubicBezTo>
                  <a:lnTo>
                    <a:pt x="4966623" y="2947781"/>
                  </a:lnTo>
                  <a:cubicBezTo>
                    <a:pt x="4966623" y="2953334"/>
                    <a:pt x="4964417" y="2958660"/>
                    <a:pt x="4960490" y="2962586"/>
                  </a:cubicBezTo>
                  <a:cubicBezTo>
                    <a:pt x="4956564" y="2966513"/>
                    <a:pt x="4951238" y="2968719"/>
                    <a:pt x="4945685" y="2968719"/>
                  </a:cubicBezTo>
                  <a:lnTo>
                    <a:pt x="20938" y="2968719"/>
                  </a:lnTo>
                  <a:cubicBezTo>
                    <a:pt x="15385" y="2968719"/>
                    <a:pt x="10059" y="2966513"/>
                    <a:pt x="6133" y="2962586"/>
                  </a:cubicBezTo>
                  <a:cubicBezTo>
                    <a:pt x="2206" y="2958660"/>
                    <a:pt x="0" y="2953334"/>
                    <a:pt x="0" y="2947781"/>
                  </a:cubicBezTo>
                  <a:lnTo>
                    <a:pt x="0" y="20938"/>
                  </a:lnTo>
                  <a:cubicBezTo>
                    <a:pt x="0" y="9374"/>
                    <a:pt x="9374" y="0"/>
                    <a:pt x="20938"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57844" y="1232559"/>
            <a:ext cx="12841896" cy="7821882"/>
          </a:xfrm>
          <a:prstGeom prst="rect">
            <a:avLst/>
          </a:prstGeom>
        </p:spPr>
      </p:pic>
      <p:grpSp>
        <p:nvGrpSpPr>
          <p:cNvPr id="39" name="Group 39"/>
          <p:cNvGrpSpPr>
            <a:grpSpLocks noChangeAspect="1"/>
          </p:cNvGrpSpPr>
          <p:nvPr/>
        </p:nvGrpSpPr>
        <p:grpSpPr>
          <a:xfrm>
            <a:off x="3410793" y="2350884"/>
            <a:ext cx="5246391" cy="5246370"/>
            <a:chOff x="0" y="0"/>
            <a:chExt cx="6350025" cy="6350000"/>
          </a:xfrm>
        </p:grpSpPr>
        <p:sp>
          <p:nvSpPr>
            <p:cNvPr id="40" name="Freeform 4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pic>
        <p:nvPicPr>
          <p:cNvPr id="41" name="Picture 41"/>
          <p:cNvPicPr>
            <a:picLocks noChangeAspect="1"/>
          </p:cNvPicPr>
          <p:nvPr/>
        </p:nvPicPr>
        <p:blipFill>
          <a:blip r:embed="rId19"/>
          <a:srcRect/>
          <a:stretch>
            <a:fillRect/>
          </a:stretch>
        </p:blipFill>
        <p:spPr>
          <a:xfrm>
            <a:off x="10040884" y="2097733"/>
            <a:ext cx="4778423" cy="5222320"/>
          </a:xfrm>
          <a:prstGeom prst="rect">
            <a:avLst/>
          </a:prstGeom>
        </p:spPr>
      </p:pic>
      <p:sp>
        <p:nvSpPr>
          <p:cNvPr id="42" name="TextBox 42"/>
          <p:cNvSpPr txBox="1"/>
          <p:nvPr/>
        </p:nvSpPr>
        <p:spPr>
          <a:xfrm>
            <a:off x="4746372" y="7673861"/>
            <a:ext cx="9230470" cy="1154431"/>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Katak memiliki alat gerak kaki seperti yang berfungsi untuk berjalan, melompat dan berenang.</a:t>
            </a:r>
          </a:p>
        </p:txBody>
      </p:sp>
      <p:sp>
        <p:nvSpPr>
          <p:cNvPr id="43" name="TextBox 43"/>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katak</a:t>
            </a:r>
          </a:p>
        </p:txBody>
      </p:sp>
      <p:pic>
        <p:nvPicPr>
          <p:cNvPr id="44" name="Picture 44">
            <a:hlinkClick r:id="" action="ppaction://hlinkshowjump?jump=nextslide">
              <a:snd r:embed="rId20" name="click.wav"/>
            </a:hlinkClick>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6528004" y="8819357"/>
            <a:ext cx="1183005" cy="1183005"/>
          </a:xfrm>
          <a:prstGeom prst="rect">
            <a:avLst/>
          </a:prstGeom>
        </p:spPr>
      </p:pic>
      <p:pic>
        <p:nvPicPr>
          <p:cNvPr id="45" name="Picture 45">
            <a:hlinkClick r:id="" action="ppaction://hlinkshowjump?jump=previousslide">
              <a:snd r:embed="rId20" name="click.wav"/>
            </a:hlinkClick>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522385" y="8819357"/>
            <a:ext cx="1183005" cy="1183005"/>
          </a:xfrm>
          <a:prstGeom prst="rect">
            <a:avLst/>
          </a:prstGeom>
        </p:spPr>
      </p:pic>
      <p:pic>
        <p:nvPicPr>
          <p:cNvPr id="46" name="Picture 46">
            <a:hlinkClick r:id="" action="ppaction://hlinkshowjump?jump=firstslide">
              <a:snd r:embed="rId20" name="click.wav"/>
            </a:hlinkClick>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407156" y="407156"/>
            <a:ext cx="1243089" cy="1243089"/>
          </a:xfrm>
          <a:prstGeom prst="rect">
            <a:avLst/>
          </a:prstGeom>
        </p:spPr>
      </p:pic>
      <p:pic>
        <p:nvPicPr>
          <p:cNvPr id="47" name="Picture 47">
            <a:hlinkClick r:id="rId25" action="ppaction://hlinksldjump">
              <a:snd r:embed="rId20"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6665634" y="490218"/>
            <a:ext cx="1187333" cy="1187333"/>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390175"/>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33361"/>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81093" y="2930011"/>
            <a:ext cx="3283918" cy="3283918"/>
          </a:xfrm>
          <a:prstGeom prst="rect">
            <a:avLst/>
          </a:prstGeom>
        </p:spPr>
      </p:pic>
      <p:pic>
        <p:nvPicPr>
          <p:cNvPr id="27" name="Picture 2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446131" y="2958060"/>
            <a:ext cx="3283918" cy="3283918"/>
          </a:xfrm>
          <a:prstGeom prst="rect">
            <a:avLst/>
          </a:prstGeom>
        </p:spPr>
      </p:pic>
      <p:pic>
        <p:nvPicPr>
          <p:cNvPr id="28" name="Picture 2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551103" y="6398790"/>
            <a:ext cx="3283918" cy="3283918"/>
          </a:xfrm>
          <a:prstGeom prst="rect">
            <a:avLst/>
          </a:prstGeom>
        </p:spPr>
      </p:pic>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765231" y="2958060"/>
            <a:ext cx="3283918" cy="3283918"/>
          </a:xfrm>
          <a:prstGeom prst="rect">
            <a:avLst/>
          </a:prstGeom>
        </p:spPr>
      </p:pic>
      <p:pic>
        <p:nvPicPr>
          <p:cNvPr id="30" name="Picture 3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36833" y="6490679"/>
            <a:ext cx="3283918" cy="3283918"/>
          </a:xfrm>
          <a:prstGeom prst="rect">
            <a:avLst/>
          </a:prstGeom>
        </p:spPr>
      </p:pic>
      <p:pic>
        <p:nvPicPr>
          <p:cNvPr id="31" name="Picture 3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976842" y="2974801"/>
            <a:ext cx="3283918" cy="3283918"/>
          </a:xfrm>
          <a:prstGeom prst="rect">
            <a:avLst/>
          </a:prstGeom>
        </p:spPr>
      </p:pic>
      <p:pic>
        <p:nvPicPr>
          <p:cNvPr id="32" name="Picture 3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76624" y="6436890"/>
            <a:ext cx="3283918" cy="3283918"/>
          </a:xfrm>
          <a:prstGeom prst="rect">
            <a:avLst/>
          </a:prstGeom>
        </p:spPr>
      </p:pic>
      <p:sp>
        <p:nvSpPr>
          <p:cNvPr id="33" name="TextBox 33"/>
          <p:cNvSpPr txBox="1"/>
          <p:nvPr/>
        </p:nvSpPr>
        <p:spPr>
          <a:xfrm>
            <a:off x="3937437" y="413522"/>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VERTEBRATA</a:t>
            </a:r>
          </a:p>
        </p:txBody>
      </p:sp>
      <p:sp>
        <p:nvSpPr>
          <p:cNvPr id="34" name="TextBox 34"/>
          <p:cNvSpPr txBox="1"/>
          <p:nvPr/>
        </p:nvSpPr>
        <p:spPr>
          <a:xfrm>
            <a:off x="4138278" y="1139175"/>
            <a:ext cx="1068102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BERTULANG BELAKANG</a:t>
            </a:r>
          </a:p>
        </p:txBody>
      </p:sp>
      <p:grpSp>
        <p:nvGrpSpPr>
          <p:cNvPr id="35" name="Group 35"/>
          <p:cNvGrpSpPr/>
          <p:nvPr/>
        </p:nvGrpSpPr>
        <p:grpSpPr>
          <a:xfrm>
            <a:off x="-40652" y="-661858"/>
            <a:ext cx="18679631" cy="11271855"/>
            <a:chOff x="0" y="0"/>
            <a:chExt cx="4919738" cy="2968719"/>
          </a:xfrm>
        </p:grpSpPr>
        <p:sp>
          <p:nvSpPr>
            <p:cNvPr id="36" name="Freeform 36"/>
            <p:cNvSpPr/>
            <p:nvPr/>
          </p:nvSpPr>
          <p:spPr>
            <a:xfrm>
              <a:off x="0" y="0"/>
              <a:ext cx="4919738" cy="2968719"/>
            </a:xfrm>
            <a:custGeom>
              <a:avLst/>
              <a:gdLst/>
              <a:ahLst/>
              <a:cxnLst/>
              <a:rect l="l" t="t" r="r" b="b"/>
              <a:pathLst>
                <a:path w="4919738" h="2968719">
                  <a:moveTo>
                    <a:pt x="21137" y="0"/>
                  </a:moveTo>
                  <a:lnTo>
                    <a:pt x="4898601" y="0"/>
                  </a:lnTo>
                  <a:cubicBezTo>
                    <a:pt x="4904207" y="0"/>
                    <a:pt x="4909583" y="2227"/>
                    <a:pt x="4913547" y="6191"/>
                  </a:cubicBezTo>
                  <a:cubicBezTo>
                    <a:pt x="4917511" y="10155"/>
                    <a:pt x="4919738" y="15531"/>
                    <a:pt x="4919738" y="21137"/>
                  </a:cubicBezTo>
                  <a:lnTo>
                    <a:pt x="4919738" y="2947582"/>
                  </a:lnTo>
                  <a:cubicBezTo>
                    <a:pt x="4919738" y="2953188"/>
                    <a:pt x="4917511" y="2958564"/>
                    <a:pt x="4913547" y="2962528"/>
                  </a:cubicBezTo>
                  <a:cubicBezTo>
                    <a:pt x="4909583" y="2966492"/>
                    <a:pt x="4904207" y="2968719"/>
                    <a:pt x="4898601" y="2968719"/>
                  </a:cubicBezTo>
                  <a:lnTo>
                    <a:pt x="21137" y="2968719"/>
                  </a:lnTo>
                  <a:cubicBezTo>
                    <a:pt x="15531" y="2968719"/>
                    <a:pt x="10155" y="2966492"/>
                    <a:pt x="6191" y="2962528"/>
                  </a:cubicBezTo>
                  <a:cubicBezTo>
                    <a:pt x="2227" y="2958564"/>
                    <a:pt x="0" y="2953188"/>
                    <a:pt x="0" y="2947582"/>
                  </a:cubicBezTo>
                  <a:lnTo>
                    <a:pt x="0" y="21137"/>
                  </a:lnTo>
                  <a:cubicBezTo>
                    <a:pt x="0" y="15531"/>
                    <a:pt x="2227" y="10155"/>
                    <a:pt x="6191" y="6191"/>
                  </a:cubicBezTo>
                  <a:cubicBezTo>
                    <a:pt x="10155" y="2227"/>
                    <a:pt x="15531" y="0"/>
                    <a:pt x="21137"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57844" y="1232559"/>
            <a:ext cx="12841896" cy="7821882"/>
          </a:xfrm>
          <a:prstGeom prst="rect">
            <a:avLst/>
          </a:prstGeom>
        </p:spPr>
      </p:pic>
      <p:grpSp>
        <p:nvGrpSpPr>
          <p:cNvPr id="39" name="Group 39"/>
          <p:cNvGrpSpPr>
            <a:grpSpLocks noChangeAspect="1"/>
          </p:cNvGrpSpPr>
          <p:nvPr/>
        </p:nvGrpSpPr>
        <p:grpSpPr>
          <a:xfrm>
            <a:off x="3410793" y="2350884"/>
            <a:ext cx="5246391" cy="5246370"/>
            <a:chOff x="0" y="0"/>
            <a:chExt cx="6350025" cy="6350000"/>
          </a:xfrm>
        </p:grpSpPr>
        <p:sp>
          <p:nvSpPr>
            <p:cNvPr id="40" name="Freeform 4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pic>
        <p:nvPicPr>
          <p:cNvPr id="41" name="Picture 41"/>
          <p:cNvPicPr>
            <a:picLocks noChangeAspect="1"/>
          </p:cNvPicPr>
          <p:nvPr/>
        </p:nvPicPr>
        <p:blipFill>
          <a:blip r:embed="rId19"/>
          <a:srcRect/>
          <a:stretch>
            <a:fillRect/>
          </a:stretch>
        </p:blipFill>
        <p:spPr>
          <a:xfrm>
            <a:off x="9264811" y="2796144"/>
            <a:ext cx="6049792" cy="4355850"/>
          </a:xfrm>
          <a:prstGeom prst="rect">
            <a:avLst/>
          </a:prstGeom>
        </p:spPr>
      </p:pic>
      <p:sp>
        <p:nvSpPr>
          <p:cNvPr id="42" name="TextBox 42"/>
          <p:cNvSpPr txBox="1"/>
          <p:nvPr/>
        </p:nvSpPr>
        <p:spPr>
          <a:xfrm>
            <a:off x="4746372" y="7902054"/>
            <a:ext cx="9230470"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Penyu bergerak berjalan dan berenang dengan kaki dan perut</a:t>
            </a:r>
          </a:p>
        </p:txBody>
      </p:sp>
      <p:sp>
        <p:nvSpPr>
          <p:cNvPr id="43" name="TextBox 43"/>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penyu</a:t>
            </a:r>
          </a:p>
        </p:txBody>
      </p:sp>
      <p:pic>
        <p:nvPicPr>
          <p:cNvPr id="44" name="Picture 44">
            <a:hlinkClick r:id="rId20" action="ppaction://hlinksldjump">
              <a:snd r:embed="rId21" name="click.wav"/>
            </a:hlinkClick>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6665634" y="490218"/>
            <a:ext cx="1187333" cy="1187333"/>
          </a:xfrm>
          <a:prstGeom prst="rect">
            <a:avLst/>
          </a:prstGeom>
        </p:spPr>
      </p:pic>
      <p:pic>
        <p:nvPicPr>
          <p:cNvPr id="45" name="Picture 45">
            <a:hlinkClick r:id="" action="ppaction://hlinkshowjump?jump=firstslide"/>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07156" y="407156"/>
            <a:ext cx="1243089" cy="1243089"/>
          </a:xfrm>
          <a:prstGeom prst="rect">
            <a:avLst/>
          </a:prstGeom>
        </p:spPr>
      </p:pic>
      <p:pic>
        <p:nvPicPr>
          <p:cNvPr id="46" name="Picture 46">
            <a:hlinkClick r:id="" action="ppaction://hlinkshowjump?jump=nextslide">
              <a:snd r:embed="rId21"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a:snd r:embed="rId21"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390175"/>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33361"/>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81093" y="2930011"/>
            <a:ext cx="3283918" cy="3283918"/>
          </a:xfrm>
          <a:prstGeom prst="rect">
            <a:avLst/>
          </a:prstGeom>
        </p:spPr>
      </p:pic>
      <p:pic>
        <p:nvPicPr>
          <p:cNvPr id="27" name="Picture 2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446131" y="2958060"/>
            <a:ext cx="3283918" cy="3283918"/>
          </a:xfrm>
          <a:prstGeom prst="rect">
            <a:avLst/>
          </a:prstGeom>
        </p:spPr>
      </p:pic>
      <p:pic>
        <p:nvPicPr>
          <p:cNvPr id="28" name="Picture 2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551103" y="6398790"/>
            <a:ext cx="3283918" cy="3283918"/>
          </a:xfrm>
          <a:prstGeom prst="rect">
            <a:avLst/>
          </a:prstGeom>
        </p:spPr>
      </p:pic>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765231" y="2958060"/>
            <a:ext cx="3283918" cy="3283918"/>
          </a:xfrm>
          <a:prstGeom prst="rect">
            <a:avLst/>
          </a:prstGeom>
        </p:spPr>
      </p:pic>
      <p:pic>
        <p:nvPicPr>
          <p:cNvPr id="30" name="Picture 3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36833" y="6490679"/>
            <a:ext cx="3283918" cy="3283918"/>
          </a:xfrm>
          <a:prstGeom prst="rect">
            <a:avLst/>
          </a:prstGeom>
        </p:spPr>
      </p:pic>
      <p:pic>
        <p:nvPicPr>
          <p:cNvPr id="31" name="Picture 3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976842" y="2974801"/>
            <a:ext cx="3283918" cy="3283918"/>
          </a:xfrm>
          <a:prstGeom prst="rect">
            <a:avLst/>
          </a:prstGeom>
        </p:spPr>
      </p:pic>
      <p:pic>
        <p:nvPicPr>
          <p:cNvPr id="32" name="Picture 3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76624" y="6436890"/>
            <a:ext cx="3283918" cy="3283918"/>
          </a:xfrm>
          <a:prstGeom prst="rect">
            <a:avLst/>
          </a:prstGeom>
        </p:spPr>
      </p:pic>
      <p:sp>
        <p:nvSpPr>
          <p:cNvPr id="33" name="TextBox 33"/>
          <p:cNvSpPr txBox="1"/>
          <p:nvPr/>
        </p:nvSpPr>
        <p:spPr>
          <a:xfrm>
            <a:off x="3937437" y="413522"/>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VERTEBRATA</a:t>
            </a:r>
          </a:p>
        </p:txBody>
      </p:sp>
      <p:sp>
        <p:nvSpPr>
          <p:cNvPr id="34" name="TextBox 34"/>
          <p:cNvSpPr txBox="1"/>
          <p:nvPr/>
        </p:nvSpPr>
        <p:spPr>
          <a:xfrm>
            <a:off x="4138278" y="1139175"/>
            <a:ext cx="1068102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BERTULANG BELAKANG</a:t>
            </a:r>
          </a:p>
        </p:txBody>
      </p:sp>
      <p:grpSp>
        <p:nvGrpSpPr>
          <p:cNvPr id="35" name="Group 35"/>
          <p:cNvGrpSpPr/>
          <p:nvPr/>
        </p:nvGrpSpPr>
        <p:grpSpPr>
          <a:xfrm>
            <a:off x="-40652" y="-661858"/>
            <a:ext cx="18928851" cy="11271855"/>
            <a:chOff x="0" y="0"/>
            <a:chExt cx="4985376" cy="2968719"/>
          </a:xfrm>
        </p:grpSpPr>
        <p:sp>
          <p:nvSpPr>
            <p:cNvPr id="36" name="Freeform 36"/>
            <p:cNvSpPr/>
            <p:nvPr/>
          </p:nvSpPr>
          <p:spPr>
            <a:xfrm>
              <a:off x="0" y="0"/>
              <a:ext cx="4985376" cy="2968719"/>
            </a:xfrm>
            <a:custGeom>
              <a:avLst/>
              <a:gdLst/>
              <a:ahLst/>
              <a:cxnLst/>
              <a:rect l="l" t="t" r="r" b="b"/>
              <a:pathLst>
                <a:path w="4985376" h="2968719">
                  <a:moveTo>
                    <a:pt x="20859" y="0"/>
                  </a:moveTo>
                  <a:lnTo>
                    <a:pt x="4964517" y="0"/>
                  </a:lnTo>
                  <a:cubicBezTo>
                    <a:pt x="4970049" y="0"/>
                    <a:pt x="4975355" y="2198"/>
                    <a:pt x="4979267" y="6109"/>
                  </a:cubicBezTo>
                  <a:cubicBezTo>
                    <a:pt x="4983179" y="10021"/>
                    <a:pt x="4985376" y="15327"/>
                    <a:pt x="4985376" y="20859"/>
                  </a:cubicBezTo>
                  <a:lnTo>
                    <a:pt x="4985376" y="2947860"/>
                  </a:lnTo>
                  <a:cubicBezTo>
                    <a:pt x="4985376" y="2953392"/>
                    <a:pt x="4983179" y="2958698"/>
                    <a:pt x="4979267" y="2962609"/>
                  </a:cubicBezTo>
                  <a:cubicBezTo>
                    <a:pt x="4975355" y="2966521"/>
                    <a:pt x="4970049" y="2968719"/>
                    <a:pt x="4964517" y="2968719"/>
                  </a:cubicBezTo>
                  <a:lnTo>
                    <a:pt x="20859" y="2968719"/>
                  </a:lnTo>
                  <a:cubicBezTo>
                    <a:pt x="15327" y="2968719"/>
                    <a:pt x="10021" y="2966521"/>
                    <a:pt x="6109" y="2962609"/>
                  </a:cubicBezTo>
                  <a:cubicBezTo>
                    <a:pt x="2198" y="2958698"/>
                    <a:pt x="0" y="2953392"/>
                    <a:pt x="0" y="2947860"/>
                  </a:cubicBezTo>
                  <a:lnTo>
                    <a:pt x="0" y="20859"/>
                  </a:lnTo>
                  <a:cubicBezTo>
                    <a:pt x="0" y="15327"/>
                    <a:pt x="2198" y="10021"/>
                    <a:pt x="6109" y="6109"/>
                  </a:cubicBezTo>
                  <a:cubicBezTo>
                    <a:pt x="10021" y="2198"/>
                    <a:pt x="15327" y="0"/>
                    <a:pt x="20859"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57844" y="1232559"/>
            <a:ext cx="12841896" cy="7821882"/>
          </a:xfrm>
          <a:prstGeom prst="rect">
            <a:avLst/>
          </a:prstGeom>
        </p:spPr>
      </p:pic>
      <p:grpSp>
        <p:nvGrpSpPr>
          <p:cNvPr id="39" name="Group 39"/>
          <p:cNvGrpSpPr>
            <a:grpSpLocks noChangeAspect="1"/>
          </p:cNvGrpSpPr>
          <p:nvPr/>
        </p:nvGrpSpPr>
        <p:grpSpPr>
          <a:xfrm>
            <a:off x="3410793" y="2350884"/>
            <a:ext cx="5246391" cy="5246370"/>
            <a:chOff x="0" y="0"/>
            <a:chExt cx="6350025" cy="6350000"/>
          </a:xfrm>
        </p:grpSpPr>
        <p:sp>
          <p:nvSpPr>
            <p:cNvPr id="40" name="Freeform 4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pic>
        <p:nvPicPr>
          <p:cNvPr id="41" name="Picture 41"/>
          <p:cNvPicPr>
            <a:picLocks noChangeAspect="1"/>
          </p:cNvPicPr>
          <p:nvPr/>
        </p:nvPicPr>
        <p:blipFill>
          <a:blip r:embed="rId19"/>
          <a:srcRect/>
          <a:stretch>
            <a:fillRect/>
          </a:stretch>
        </p:blipFill>
        <p:spPr>
          <a:xfrm>
            <a:off x="9478792" y="2115231"/>
            <a:ext cx="5411797" cy="5384738"/>
          </a:xfrm>
          <a:prstGeom prst="rect">
            <a:avLst/>
          </a:prstGeom>
        </p:spPr>
      </p:pic>
      <p:sp>
        <p:nvSpPr>
          <p:cNvPr id="42" name="TextBox 42"/>
          <p:cNvSpPr txBox="1"/>
          <p:nvPr/>
        </p:nvSpPr>
        <p:spPr>
          <a:xfrm>
            <a:off x="4863557" y="7902054"/>
            <a:ext cx="9230470"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Burung bergerak terbang dan berjalan dengan sayap dan kaki</a:t>
            </a:r>
          </a:p>
        </p:txBody>
      </p:sp>
      <p:sp>
        <p:nvSpPr>
          <p:cNvPr id="43" name="TextBox 43"/>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burung</a:t>
            </a:r>
          </a:p>
        </p:txBody>
      </p:sp>
      <p:pic>
        <p:nvPicPr>
          <p:cNvPr id="44" name="Picture 44">
            <a:hlinkClick r:id="rId20" action="ppaction://hlinksldjump">
              <a:snd r:embed="rId21" name="click.wav"/>
            </a:hlinkClick>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1" name="click.wav"/>
            </a:hlinkClick>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07156" y="407156"/>
            <a:ext cx="1243089" cy="1243089"/>
          </a:xfrm>
          <a:prstGeom prst="rect">
            <a:avLst/>
          </a:prstGeom>
        </p:spPr>
      </p:pic>
      <p:pic>
        <p:nvPicPr>
          <p:cNvPr id="46" name="Picture 46">
            <a:hlinkClick r:id="" action="ppaction://hlinkshowjump?jump=nextslide">
              <a:snd r:embed="rId21"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a:snd r:embed="rId21"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390175"/>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33361"/>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81093" y="2930011"/>
            <a:ext cx="3283918" cy="3283918"/>
          </a:xfrm>
          <a:prstGeom prst="rect">
            <a:avLst/>
          </a:prstGeom>
        </p:spPr>
      </p:pic>
      <p:pic>
        <p:nvPicPr>
          <p:cNvPr id="27" name="Picture 2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446131" y="2958060"/>
            <a:ext cx="3283918" cy="3283918"/>
          </a:xfrm>
          <a:prstGeom prst="rect">
            <a:avLst/>
          </a:prstGeom>
        </p:spPr>
      </p:pic>
      <p:pic>
        <p:nvPicPr>
          <p:cNvPr id="28" name="Picture 2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551103" y="6398790"/>
            <a:ext cx="3283918" cy="3283918"/>
          </a:xfrm>
          <a:prstGeom prst="rect">
            <a:avLst/>
          </a:prstGeom>
        </p:spPr>
      </p:pic>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765231" y="2958060"/>
            <a:ext cx="3283918" cy="3283918"/>
          </a:xfrm>
          <a:prstGeom prst="rect">
            <a:avLst/>
          </a:prstGeom>
        </p:spPr>
      </p:pic>
      <p:pic>
        <p:nvPicPr>
          <p:cNvPr id="30" name="Picture 3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36833" y="6490679"/>
            <a:ext cx="3283918" cy="3283918"/>
          </a:xfrm>
          <a:prstGeom prst="rect">
            <a:avLst/>
          </a:prstGeom>
        </p:spPr>
      </p:pic>
      <p:pic>
        <p:nvPicPr>
          <p:cNvPr id="31" name="Picture 3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976842" y="2974801"/>
            <a:ext cx="3283918" cy="3283918"/>
          </a:xfrm>
          <a:prstGeom prst="rect">
            <a:avLst/>
          </a:prstGeom>
        </p:spPr>
      </p:pic>
      <p:pic>
        <p:nvPicPr>
          <p:cNvPr id="32" name="Picture 3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76624" y="6436890"/>
            <a:ext cx="3283918" cy="3283918"/>
          </a:xfrm>
          <a:prstGeom prst="rect">
            <a:avLst/>
          </a:prstGeom>
        </p:spPr>
      </p:pic>
      <p:sp>
        <p:nvSpPr>
          <p:cNvPr id="33" name="TextBox 33"/>
          <p:cNvSpPr txBox="1"/>
          <p:nvPr/>
        </p:nvSpPr>
        <p:spPr>
          <a:xfrm>
            <a:off x="3937437" y="413522"/>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VERTEBRATA</a:t>
            </a:r>
          </a:p>
        </p:txBody>
      </p:sp>
      <p:sp>
        <p:nvSpPr>
          <p:cNvPr id="34" name="TextBox 34"/>
          <p:cNvSpPr txBox="1"/>
          <p:nvPr/>
        </p:nvSpPr>
        <p:spPr>
          <a:xfrm>
            <a:off x="4138278" y="1139175"/>
            <a:ext cx="1068102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BERTULANG BELAKANG</a:t>
            </a:r>
          </a:p>
        </p:txBody>
      </p:sp>
      <p:grpSp>
        <p:nvGrpSpPr>
          <p:cNvPr id="35" name="Group 35"/>
          <p:cNvGrpSpPr/>
          <p:nvPr/>
        </p:nvGrpSpPr>
        <p:grpSpPr>
          <a:xfrm>
            <a:off x="-40652" y="-661858"/>
            <a:ext cx="18750837" cy="11271855"/>
            <a:chOff x="0" y="0"/>
            <a:chExt cx="4938492" cy="2968719"/>
          </a:xfrm>
        </p:grpSpPr>
        <p:sp>
          <p:nvSpPr>
            <p:cNvPr id="36" name="Freeform 36"/>
            <p:cNvSpPr/>
            <p:nvPr/>
          </p:nvSpPr>
          <p:spPr>
            <a:xfrm>
              <a:off x="0" y="0"/>
              <a:ext cx="4938492" cy="2968719"/>
            </a:xfrm>
            <a:custGeom>
              <a:avLst/>
              <a:gdLst/>
              <a:ahLst/>
              <a:cxnLst/>
              <a:rect l="l" t="t" r="r" b="b"/>
              <a:pathLst>
                <a:path w="4938492" h="2968719">
                  <a:moveTo>
                    <a:pt x="21057" y="0"/>
                  </a:moveTo>
                  <a:lnTo>
                    <a:pt x="4917435" y="0"/>
                  </a:lnTo>
                  <a:cubicBezTo>
                    <a:pt x="4929064" y="0"/>
                    <a:pt x="4938492" y="9428"/>
                    <a:pt x="4938492" y="21057"/>
                  </a:cubicBezTo>
                  <a:lnTo>
                    <a:pt x="4938492" y="2947662"/>
                  </a:lnTo>
                  <a:cubicBezTo>
                    <a:pt x="4938492" y="2959291"/>
                    <a:pt x="4929064" y="2968719"/>
                    <a:pt x="4917435" y="2968719"/>
                  </a:cubicBezTo>
                  <a:lnTo>
                    <a:pt x="21057" y="2968719"/>
                  </a:lnTo>
                  <a:cubicBezTo>
                    <a:pt x="9428" y="2968719"/>
                    <a:pt x="0" y="2959291"/>
                    <a:pt x="0" y="2947662"/>
                  </a:cubicBezTo>
                  <a:lnTo>
                    <a:pt x="0" y="21057"/>
                  </a:lnTo>
                  <a:cubicBezTo>
                    <a:pt x="0" y="9428"/>
                    <a:pt x="9428" y="0"/>
                    <a:pt x="21057"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57844" y="1232559"/>
            <a:ext cx="12841896" cy="7821882"/>
          </a:xfrm>
          <a:prstGeom prst="rect">
            <a:avLst/>
          </a:prstGeom>
        </p:spPr>
      </p:pic>
      <p:grpSp>
        <p:nvGrpSpPr>
          <p:cNvPr id="39" name="Group 39"/>
          <p:cNvGrpSpPr>
            <a:grpSpLocks noChangeAspect="1"/>
          </p:cNvGrpSpPr>
          <p:nvPr/>
        </p:nvGrpSpPr>
        <p:grpSpPr>
          <a:xfrm>
            <a:off x="3410793" y="2350884"/>
            <a:ext cx="5246391" cy="5246370"/>
            <a:chOff x="0" y="0"/>
            <a:chExt cx="6350025" cy="6350000"/>
          </a:xfrm>
        </p:grpSpPr>
        <p:sp>
          <p:nvSpPr>
            <p:cNvPr id="40" name="Freeform 4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pic>
        <p:nvPicPr>
          <p:cNvPr id="41" name="Picture 41"/>
          <p:cNvPicPr>
            <a:picLocks noChangeAspect="1"/>
          </p:cNvPicPr>
          <p:nvPr/>
        </p:nvPicPr>
        <p:blipFill>
          <a:blip r:embed="rId19"/>
          <a:srcRect/>
          <a:stretch>
            <a:fillRect/>
          </a:stretch>
        </p:blipFill>
        <p:spPr>
          <a:xfrm>
            <a:off x="9268991" y="2359014"/>
            <a:ext cx="5751156" cy="5751156"/>
          </a:xfrm>
          <a:prstGeom prst="rect">
            <a:avLst/>
          </a:prstGeom>
        </p:spPr>
      </p:pic>
      <p:sp>
        <p:nvSpPr>
          <p:cNvPr id="42" name="TextBox 42"/>
          <p:cNvSpPr txBox="1"/>
          <p:nvPr/>
        </p:nvSpPr>
        <p:spPr>
          <a:xfrm>
            <a:off x="4863557" y="7902054"/>
            <a:ext cx="9230470"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Singa bergerak berjalan dan berlari dengan kaki </a:t>
            </a:r>
          </a:p>
        </p:txBody>
      </p:sp>
      <p:sp>
        <p:nvSpPr>
          <p:cNvPr id="43" name="TextBox 43"/>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singa</a:t>
            </a:r>
          </a:p>
        </p:txBody>
      </p:sp>
      <p:pic>
        <p:nvPicPr>
          <p:cNvPr id="44" name="Picture 44">
            <a:hlinkClick r:id="rId20" action="ppaction://hlinksldjump">
              <a:snd r:embed="rId21" name="click.wav"/>
            </a:hlinkClick>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1" name="click.wav"/>
            </a:hlinkClick>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07156" y="407156"/>
            <a:ext cx="1243089" cy="1243089"/>
          </a:xfrm>
          <a:prstGeom prst="rect">
            <a:avLst/>
          </a:prstGeom>
        </p:spPr>
      </p:pic>
      <p:pic>
        <p:nvPicPr>
          <p:cNvPr id="46" name="Picture 46">
            <a:hlinkClick r:id="" action="ppaction://hlinkshowjump?jump=nextslide"/>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a:snd r:embed="rId21"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390175"/>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33361"/>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81093" y="2930011"/>
            <a:ext cx="3283918" cy="3283918"/>
          </a:xfrm>
          <a:prstGeom prst="rect">
            <a:avLst/>
          </a:prstGeom>
        </p:spPr>
      </p:pic>
      <p:pic>
        <p:nvPicPr>
          <p:cNvPr id="27" name="Picture 2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446131" y="2958060"/>
            <a:ext cx="3283918" cy="3283918"/>
          </a:xfrm>
          <a:prstGeom prst="rect">
            <a:avLst/>
          </a:prstGeom>
        </p:spPr>
      </p:pic>
      <p:pic>
        <p:nvPicPr>
          <p:cNvPr id="28" name="Picture 2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551103" y="6398790"/>
            <a:ext cx="3283918" cy="3283918"/>
          </a:xfrm>
          <a:prstGeom prst="rect">
            <a:avLst/>
          </a:prstGeom>
        </p:spPr>
      </p:pic>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765231" y="2958060"/>
            <a:ext cx="3283918" cy="3283918"/>
          </a:xfrm>
          <a:prstGeom prst="rect">
            <a:avLst/>
          </a:prstGeom>
        </p:spPr>
      </p:pic>
      <p:pic>
        <p:nvPicPr>
          <p:cNvPr id="30" name="Picture 3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36833" y="6490679"/>
            <a:ext cx="3283918" cy="3283918"/>
          </a:xfrm>
          <a:prstGeom prst="rect">
            <a:avLst/>
          </a:prstGeom>
        </p:spPr>
      </p:pic>
      <p:pic>
        <p:nvPicPr>
          <p:cNvPr id="31" name="Picture 3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976842" y="2974801"/>
            <a:ext cx="3283918" cy="3283918"/>
          </a:xfrm>
          <a:prstGeom prst="rect">
            <a:avLst/>
          </a:prstGeom>
        </p:spPr>
      </p:pic>
      <p:pic>
        <p:nvPicPr>
          <p:cNvPr id="32" name="Picture 3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76624" y="6436890"/>
            <a:ext cx="3283918" cy="3283918"/>
          </a:xfrm>
          <a:prstGeom prst="rect">
            <a:avLst/>
          </a:prstGeom>
        </p:spPr>
      </p:pic>
      <p:sp>
        <p:nvSpPr>
          <p:cNvPr id="33" name="TextBox 33"/>
          <p:cNvSpPr txBox="1"/>
          <p:nvPr/>
        </p:nvSpPr>
        <p:spPr>
          <a:xfrm>
            <a:off x="3937437" y="413522"/>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VERTEBRATA</a:t>
            </a:r>
          </a:p>
        </p:txBody>
      </p:sp>
      <p:sp>
        <p:nvSpPr>
          <p:cNvPr id="34" name="TextBox 34"/>
          <p:cNvSpPr txBox="1"/>
          <p:nvPr/>
        </p:nvSpPr>
        <p:spPr>
          <a:xfrm>
            <a:off x="4138278" y="1139175"/>
            <a:ext cx="1068102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BERTULANG BELAKANG</a:t>
            </a:r>
          </a:p>
        </p:txBody>
      </p:sp>
      <p:grpSp>
        <p:nvGrpSpPr>
          <p:cNvPr id="35" name="Group 35"/>
          <p:cNvGrpSpPr/>
          <p:nvPr/>
        </p:nvGrpSpPr>
        <p:grpSpPr>
          <a:xfrm>
            <a:off x="-40652" y="-661858"/>
            <a:ext cx="18786440" cy="11271855"/>
            <a:chOff x="0" y="0"/>
            <a:chExt cx="4947869" cy="2968719"/>
          </a:xfrm>
        </p:grpSpPr>
        <p:sp>
          <p:nvSpPr>
            <p:cNvPr id="36" name="Freeform 36"/>
            <p:cNvSpPr/>
            <p:nvPr/>
          </p:nvSpPr>
          <p:spPr>
            <a:xfrm>
              <a:off x="0" y="0"/>
              <a:ext cx="4947869" cy="2968719"/>
            </a:xfrm>
            <a:custGeom>
              <a:avLst/>
              <a:gdLst/>
              <a:ahLst/>
              <a:cxnLst/>
              <a:rect l="l" t="t" r="r" b="b"/>
              <a:pathLst>
                <a:path w="4947869" h="2968719">
                  <a:moveTo>
                    <a:pt x="21017" y="0"/>
                  </a:moveTo>
                  <a:lnTo>
                    <a:pt x="4926852" y="0"/>
                  </a:lnTo>
                  <a:cubicBezTo>
                    <a:pt x="4938459" y="0"/>
                    <a:pt x="4947869" y="9410"/>
                    <a:pt x="4947869" y="21017"/>
                  </a:cubicBezTo>
                  <a:lnTo>
                    <a:pt x="4947869" y="2947702"/>
                  </a:lnTo>
                  <a:cubicBezTo>
                    <a:pt x="4947869" y="2959309"/>
                    <a:pt x="4938459" y="2968719"/>
                    <a:pt x="4926852" y="2968719"/>
                  </a:cubicBezTo>
                  <a:lnTo>
                    <a:pt x="21017" y="2968719"/>
                  </a:lnTo>
                  <a:cubicBezTo>
                    <a:pt x="15443" y="2968719"/>
                    <a:pt x="10097" y="2966505"/>
                    <a:pt x="6156" y="2962563"/>
                  </a:cubicBezTo>
                  <a:cubicBezTo>
                    <a:pt x="2214" y="2958622"/>
                    <a:pt x="0" y="2953276"/>
                    <a:pt x="0" y="2947702"/>
                  </a:cubicBezTo>
                  <a:lnTo>
                    <a:pt x="0" y="21017"/>
                  </a:lnTo>
                  <a:cubicBezTo>
                    <a:pt x="0" y="9410"/>
                    <a:pt x="9410" y="0"/>
                    <a:pt x="21017"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57844" y="1232559"/>
            <a:ext cx="12841896" cy="7821882"/>
          </a:xfrm>
          <a:prstGeom prst="rect">
            <a:avLst/>
          </a:prstGeom>
        </p:spPr>
      </p:pic>
      <p:grpSp>
        <p:nvGrpSpPr>
          <p:cNvPr id="39" name="Group 39"/>
          <p:cNvGrpSpPr>
            <a:grpSpLocks noChangeAspect="1"/>
          </p:cNvGrpSpPr>
          <p:nvPr/>
        </p:nvGrpSpPr>
        <p:grpSpPr>
          <a:xfrm>
            <a:off x="3410793" y="2350884"/>
            <a:ext cx="5246391" cy="5246370"/>
            <a:chOff x="0" y="0"/>
            <a:chExt cx="6350025" cy="6350000"/>
          </a:xfrm>
        </p:grpSpPr>
        <p:sp>
          <p:nvSpPr>
            <p:cNvPr id="40" name="Freeform 4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41" name="Picture 41"/>
          <p:cNvPicPr>
            <a:picLocks noChangeAspect="1"/>
          </p:cNvPicPr>
          <p:nvPr/>
        </p:nvPicPr>
        <p:blipFill>
          <a:blip r:embed="rId19"/>
          <a:srcRect/>
          <a:stretch>
            <a:fillRect/>
          </a:stretch>
        </p:blipFill>
        <p:spPr>
          <a:xfrm>
            <a:off x="9478792" y="2117142"/>
            <a:ext cx="5813926" cy="5480112"/>
          </a:xfrm>
          <a:prstGeom prst="rect">
            <a:avLst/>
          </a:prstGeom>
        </p:spPr>
      </p:pic>
      <p:sp>
        <p:nvSpPr>
          <p:cNvPr id="42" name="TextBox 42"/>
          <p:cNvSpPr txBox="1"/>
          <p:nvPr/>
        </p:nvSpPr>
        <p:spPr>
          <a:xfrm>
            <a:off x="4863557" y="7902054"/>
            <a:ext cx="9230470"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Kanguru bergerak berjalan dan melompat dengan kaki </a:t>
            </a:r>
          </a:p>
        </p:txBody>
      </p:sp>
      <p:sp>
        <p:nvSpPr>
          <p:cNvPr id="43" name="TextBox 43"/>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kanguru</a:t>
            </a:r>
          </a:p>
        </p:txBody>
      </p:sp>
      <p:pic>
        <p:nvPicPr>
          <p:cNvPr id="44" name="Picture 44">
            <a:hlinkClick r:id="rId20" action="ppaction://hlinksldjump">
              <a:snd r:embed="rId21" name="click.wav"/>
            </a:hlinkClick>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1" name="click.wav"/>
            </a:hlinkClick>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07156" y="407156"/>
            <a:ext cx="1243089" cy="1243089"/>
          </a:xfrm>
          <a:prstGeom prst="rect">
            <a:avLst/>
          </a:prstGeom>
        </p:spPr>
      </p:pic>
      <p:pic>
        <p:nvPicPr>
          <p:cNvPr id="46" name="Picture 46">
            <a:hlinkClick r:id="" action="ppaction://hlinkshowjump?jump=nextslide">
              <a:snd r:embed="rId21"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a:snd r:embed="rId21"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25197" y="3588462"/>
            <a:ext cx="2438354" cy="8467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grpSp>
        <p:nvGrpSpPr>
          <p:cNvPr id="5" name="Group 5"/>
          <p:cNvGrpSpPr/>
          <p:nvPr/>
        </p:nvGrpSpPr>
        <p:grpSpPr>
          <a:xfrm>
            <a:off x="458864" y="2185802"/>
            <a:ext cx="5383531" cy="2380085"/>
            <a:chOff x="0" y="0"/>
            <a:chExt cx="1021213" cy="451483"/>
          </a:xfrm>
        </p:grpSpPr>
        <p:sp>
          <p:nvSpPr>
            <p:cNvPr id="6" name="Freeform 6"/>
            <p:cNvSpPr/>
            <p:nvPr/>
          </p:nvSpPr>
          <p:spPr>
            <a:xfrm>
              <a:off x="0" y="0"/>
              <a:ext cx="1021213" cy="451483"/>
            </a:xfrm>
            <a:custGeom>
              <a:avLst/>
              <a:gdLst/>
              <a:ahLst/>
              <a:cxnLst/>
              <a:rect l="l" t="t" r="r" b="b"/>
              <a:pathLst>
                <a:path w="1021213" h="451483">
                  <a:moveTo>
                    <a:pt x="73342" y="0"/>
                  </a:moveTo>
                  <a:lnTo>
                    <a:pt x="947871" y="0"/>
                  </a:lnTo>
                  <a:cubicBezTo>
                    <a:pt x="988377" y="0"/>
                    <a:pt x="1021213" y="32836"/>
                    <a:pt x="1021213" y="73342"/>
                  </a:cubicBezTo>
                  <a:lnTo>
                    <a:pt x="1021213" y="378141"/>
                  </a:lnTo>
                  <a:cubicBezTo>
                    <a:pt x="1021213" y="397593"/>
                    <a:pt x="1013486" y="416248"/>
                    <a:pt x="999732" y="430002"/>
                  </a:cubicBezTo>
                  <a:cubicBezTo>
                    <a:pt x="985978" y="443756"/>
                    <a:pt x="967323" y="451483"/>
                    <a:pt x="947871" y="451483"/>
                  </a:cubicBezTo>
                  <a:lnTo>
                    <a:pt x="73342" y="451483"/>
                  </a:lnTo>
                  <a:cubicBezTo>
                    <a:pt x="53890" y="451483"/>
                    <a:pt x="35236" y="443756"/>
                    <a:pt x="21481" y="430002"/>
                  </a:cubicBezTo>
                  <a:cubicBezTo>
                    <a:pt x="7727" y="416248"/>
                    <a:pt x="0" y="397593"/>
                    <a:pt x="0" y="378141"/>
                  </a:cubicBezTo>
                  <a:lnTo>
                    <a:pt x="0" y="73342"/>
                  </a:lnTo>
                  <a:cubicBezTo>
                    <a:pt x="0" y="53890"/>
                    <a:pt x="7727" y="35236"/>
                    <a:pt x="21481" y="21481"/>
                  </a:cubicBezTo>
                  <a:cubicBezTo>
                    <a:pt x="35236" y="7727"/>
                    <a:pt x="53890" y="0"/>
                    <a:pt x="73342" y="0"/>
                  </a:cubicBezTo>
                  <a:close/>
                </a:path>
              </a:pathLst>
            </a:custGeom>
            <a:solidFill>
              <a:srgbClr val="F9D33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7199" y="8426196"/>
            <a:ext cx="7315200" cy="3721608"/>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99596" y="8426196"/>
            <a:ext cx="7315200" cy="3721608"/>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72692" y="8426196"/>
            <a:ext cx="7315200" cy="3721608"/>
          </a:xfrm>
          <a:prstGeom prst="rect">
            <a:avLst/>
          </a:prstGeom>
        </p:spPr>
      </p:pic>
      <p:pic>
        <p:nvPicPr>
          <p:cNvPr id="11" name="Picture 11">
            <a:hlinkClick r:id="" action="ppaction://hlinkshowjump?jump=previousslide">
              <a:snd r:embed="rId8" name="click.wav"/>
            </a:hlinkClick>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78077" y="384809"/>
            <a:ext cx="1187333" cy="1187333"/>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3619" y="2485615"/>
            <a:ext cx="2122212" cy="736986"/>
          </a:xfrm>
          <a:prstGeom prst="rect">
            <a:avLst/>
          </a:prstGeom>
        </p:spPr>
      </p:pic>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808119" y="7726966"/>
            <a:ext cx="2671763" cy="2560034"/>
          </a:xfrm>
          <a:prstGeom prst="rect">
            <a:avLst/>
          </a:prstGeom>
        </p:spPr>
      </p:pic>
      <p:sp>
        <p:nvSpPr>
          <p:cNvPr id="15" name="TextBox 15"/>
          <p:cNvSpPr txBox="1"/>
          <p:nvPr/>
        </p:nvSpPr>
        <p:spPr>
          <a:xfrm>
            <a:off x="3012629" y="2150123"/>
            <a:ext cx="2502737" cy="2318092"/>
          </a:xfrm>
          <a:prstGeom prst="rect">
            <a:avLst/>
          </a:prstGeom>
        </p:spPr>
        <p:txBody>
          <a:bodyPr lIns="0" tIns="0" rIns="0" bIns="0" rtlCol="0" anchor="t">
            <a:spAutoFit/>
          </a:bodyPr>
          <a:lstStyle/>
          <a:p>
            <a:pPr algn="ctr">
              <a:lnSpc>
                <a:spcPts val="9330"/>
              </a:lnSpc>
              <a:spcBef>
                <a:spcPct val="0"/>
              </a:spcBef>
            </a:pPr>
            <a:r>
              <a:rPr lang="en-US" sz="6664">
                <a:solidFill>
                  <a:srgbClr val="000000"/>
                </a:solidFill>
                <a:latin typeface="Handy Casual"/>
              </a:rPr>
              <a:t>tombol exit</a:t>
            </a:r>
          </a:p>
        </p:txBody>
      </p:sp>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7888" y="2551579"/>
            <a:ext cx="1648530" cy="1648530"/>
          </a:xfrm>
          <a:prstGeom prst="rect">
            <a:avLst/>
          </a:prstGeom>
        </p:spPr>
      </p:pic>
      <p:grpSp>
        <p:nvGrpSpPr>
          <p:cNvPr id="17" name="Group 17"/>
          <p:cNvGrpSpPr/>
          <p:nvPr/>
        </p:nvGrpSpPr>
        <p:grpSpPr>
          <a:xfrm>
            <a:off x="6299596" y="2165593"/>
            <a:ext cx="5612633" cy="2481372"/>
            <a:chOff x="0" y="0"/>
            <a:chExt cx="1021213" cy="451483"/>
          </a:xfrm>
        </p:grpSpPr>
        <p:sp>
          <p:nvSpPr>
            <p:cNvPr id="18" name="Freeform 18"/>
            <p:cNvSpPr/>
            <p:nvPr/>
          </p:nvSpPr>
          <p:spPr>
            <a:xfrm>
              <a:off x="0" y="0"/>
              <a:ext cx="1021213" cy="451483"/>
            </a:xfrm>
            <a:custGeom>
              <a:avLst/>
              <a:gdLst/>
              <a:ahLst/>
              <a:cxnLst/>
              <a:rect l="l" t="t" r="r" b="b"/>
              <a:pathLst>
                <a:path w="1021213" h="451483">
                  <a:moveTo>
                    <a:pt x="70348" y="0"/>
                  </a:moveTo>
                  <a:lnTo>
                    <a:pt x="950865" y="0"/>
                  </a:lnTo>
                  <a:cubicBezTo>
                    <a:pt x="989717" y="0"/>
                    <a:pt x="1021213" y="31496"/>
                    <a:pt x="1021213" y="70348"/>
                  </a:cubicBezTo>
                  <a:lnTo>
                    <a:pt x="1021213" y="381135"/>
                  </a:lnTo>
                  <a:cubicBezTo>
                    <a:pt x="1021213" y="399793"/>
                    <a:pt x="1013801" y="417686"/>
                    <a:pt x="1000609" y="430879"/>
                  </a:cubicBezTo>
                  <a:cubicBezTo>
                    <a:pt x="987416" y="444072"/>
                    <a:pt x="969523" y="451483"/>
                    <a:pt x="950865" y="451483"/>
                  </a:cubicBezTo>
                  <a:lnTo>
                    <a:pt x="70348" y="451483"/>
                  </a:lnTo>
                  <a:cubicBezTo>
                    <a:pt x="51691" y="451483"/>
                    <a:pt x="33797" y="444072"/>
                    <a:pt x="20604" y="430879"/>
                  </a:cubicBezTo>
                  <a:cubicBezTo>
                    <a:pt x="7412" y="417686"/>
                    <a:pt x="0" y="399793"/>
                    <a:pt x="0" y="381135"/>
                  </a:cubicBezTo>
                  <a:lnTo>
                    <a:pt x="0" y="70348"/>
                  </a:lnTo>
                  <a:cubicBezTo>
                    <a:pt x="0" y="51691"/>
                    <a:pt x="7412" y="33797"/>
                    <a:pt x="20604" y="20604"/>
                  </a:cubicBezTo>
                  <a:cubicBezTo>
                    <a:pt x="33797" y="7412"/>
                    <a:pt x="51691" y="0"/>
                    <a:pt x="70348" y="0"/>
                  </a:cubicBezTo>
                  <a:close/>
                </a:path>
              </a:pathLst>
            </a:custGeom>
            <a:solidFill>
              <a:srgbClr val="F9D33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8962039" y="2172171"/>
            <a:ext cx="2600331" cy="2497053"/>
          </a:xfrm>
          <a:prstGeom prst="rect">
            <a:avLst/>
          </a:prstGeom>
        </p:spPr>
        <p:txBody>
          <a:bodyPr lIns="0" tIns="0" rIns="0" bIns="0" rtlCol="0" anchor="t">
            <a:spAutoFit/>
          </a:bodyPr>
          <a:lstStyle/>
          <a:p>
            <a:pPr algn="ctr">
              <a:lnSpc>
                <a:spcPts val="6687"/>
              </a:lnSpc>
              <a:spcBef>
                <a:spcPct val="0"/>
              </a:spcBef>
            </a:pPr>
            <a:r>
              <a:rPr lang="en-US" sz="4776">
                <a:solidFill>
                  <a:srgbClr val="000000"/>
                </a:solidFill>
                <a:latin typeface="Handy Casual"/>
              </a:rPr>
              <a:t>tombol halaman utama</a:t>
            </a:r>
          </a:p>
        </p:txBody>
      </p:sp>
      <p:pic>
        <p:nvPicPr>
          <p:cNvPr id="21" name="Picture 2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885123" y="2403933"/>
            <a:ext cx="1799393" cy="1799393"/>
          </a:xfrm>
          <a:prstGeom prst="rect">
            <a:avLst/>
          </a:prstGeom>
        </p:spPr>
      </p:pic>
      <p:grpSp>
        <p:nvGrpSpPr>
          <p:cNvPr id="22" name="Group 22"/>
          <p:cNvGrpSpPr/>
          <p:nvPr/>
        </p:nvGrpSpPr>
        <p:grpSpPr>
          <a:xfrm>
            <a:off x="12279996" y="2135158"/>
            <a:ext cx="5612633" cy="2481372"/>
            <a:chOff x="0" y="0"/>
            <a:chExt cx="1021213" cy="451483"/>
          </a:xfrm>
        </p:grpSpPr>
        <p:sp>
          <p:nvSpPr>
            <p:cNvPr id="23" name="Freeform 23"/>
            <p:cNvSpPr/>
            <p:nvPr/>
          </p:nvSpPr>
          <p:spPr>
            <a:xfrm>
              <a:off x="0" y="0"/>
              <a:ext cx="1021213" cy="451483"/>
            </a:xfrm>
            <a:custGeom>
              <a:avLst/>
              <a:gdLst/>
              <a:ahLst/>
              <a:cxnLst/>
              <a:rect l="l" t="t" r="r" b="b"/>
              <a:pathLst>
                <a:path w="1021213" h="451483">
                  <a:moveTo>
                    <a:pt x="70348" y="0"/>
                  </a:moveTo>
                  <a:lnTo>
                    <a:pt x="950865" y="0"/>
                  </a:lnTo>
                  <a:cubicBezTo>
                    <a:pt x="989717" y="0"/>
                    <a:pt x="1021213" y="31496"/>
                    <a:pt x="1021213" y="70348"/>
                  </a:cubicBezTo>
                  <a:lnTo>
                    <a:pt x="1021213" y="381135"/>
                  </a:lnTo>
                  <a:cubicBezTo>
                    <a:pt x="1021213" y="399793"/>
                    <a:pt x="1013801" y="417686"/>
                    <a:pt x="1000609" y="430879"/>
                  </a:cubicBezTo>
                  <a:cubicBezTo>
                    <a:pt x="987416" y="444072"/>
                    <a:pt x="969523" y="451483"/>
                    <a:pt x="950865" y="451483"/>
                  </a:cubicBezTo>
                  <a:lnTo>
                    <a:pt x="70348" y="451483"/>
                  </a:lnTo>
                  <a:cubicBezTo>
                    <a:pt x="51691" y="451483"/>
                    <a:pt x="33797" y="444072"/>
                    <a:pt x="20604" y="430879"/>
                  </a:cubicBezTo>
                  <a:cubicBezTo>
                    <a:pt x="7412" y="417686"/>
                    <a:pt x="0" y="399793"/>
                    <a:pt x="0" y="381135"/>
                  </a:cubicBezTo>
                  <a:lnTo>
                    <a:pt x="0" y="70348"/>
                  </a:lnTo>
                  <a:cubicBezTo>
                    <a:pt x="0" y="51691"/>
                    <a:pt x="7412" y="33797"/>
                    <a:pt x="20604" y="20604"/>
                  </a:cubicBezTo>
                  <a:cubicBezTo>
                    <a:pt x="33797" y="7412"/>
                    <a:pt x="51691" y="0"/>
                    <a:pt x="70348" y="0"/>
                  </a:cubicBezTo>
                  <a:close/>
                </a:path>
              </a:pathLst>
            </a:custGeom>
            <a:solidFill>
              <a:srgbClr val="F9D332"/>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5086312" y="1926450"/>
            <a:ext cx="2600331" cy="2497053"/>
          </a:xfrm>
          <a:prstGeom prst="rect">
            <a:avLst/>
          </a:prstGeom>
        </p:spPr>
        <p:txBody>
          <a:bodyPr lIns="0" tIns="0" rIns="0" bIns="0" rtlCol="0" anchor="t">
            <a:spAutoFit/>
          </a:bodyPr>
          <a:lstStyle/>
          <a:p>
            <a:pPr algn="ctr">
              <a:lnSpc>
                <a:spcPts val="6687"/>
              </a:lnSpc>
              <a:spcBef>
                <a:spcPct val="0"/>
              </a:spcBef>
            </a:pPr>
            <a:r>
              <a:rPr lang="en-US" sz="4776">
                <a:solidFill>
                  <a:srgbClr val="000000"/>
                </a:solidFill>
                <a:latin typeface="Handy Casual"/>
              </a:rPr>
              <a:t>tombol halaman berikutnya</a:t>
            </a:r>
          </a:p>
        </p:txBody>
      </p:sp>
      <p:pic>
        <p:nvPicPr>
          <p:cNvPr id="26" name="Picture 26"/>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3177745" y="2519634"/>
            <a:ext cx="1712421" cy="1712421"/>
          </a:xfrm>
          <a:prstGeom prst="rect">
            <a:avLst/>
          </a:prstGeom>
        </p:spPr>
      </p:pic>
      <p:grpSp>
        <p:nvGrpSpPr>
          <p:cNvPr id="27" name="Group 27"/>
          <p:cNvGrpSpPr/>
          <p:nvPr/>
        </p:nvGrpSpPr>
        <p:grpSpPr>
          <a:xfrm>
            <a:off x="1618143" y="5612963"/>
            <a:ext cx="5524725" cy="2442507"/>
            <a:chOff x="0" y="0"/>
            <a:chExt cx="1021213" cy="451483"/>
          </a:xfrm>
        </p:grpSpPr>
        <p:sp>
          <p:nvSpPr>
            <p:cNvPr id="28" name="Freeform 28"/>
            <p:cNvSpPr/>
            <p:nvPr/>
          </p:nvSpPr>
          <p:spPr>
            <a:xfrm>
              <a:off x="0" y="0"/>
              <a:ext cx="1021213" cy="451483"/>
            </a:xfrm>
            <a:custGeom>
              <a:avLst/>
              <a:gdLst/>
              <a:ahLst/>
              <a:cxnLst/>
              <a:rect l="l" t="t" r="r" b="b"/>
              <a:pathLst>
                <a:path w="1021213" h="451483">
                  <a:moveTo>
                    <a:pt x="71467" y="0"/>
                  </a:moveTo>
                  <a:lnTo>
                    <a:pt x="949746" y="0"/>
                  </a:lnTo>
                  <a:cubicBezTo>
                    <a:pt x="989216" y="0"/>
                    <a:pt x="1021213" y="31997"/>
                    <a:pt x="1021213" y="71467"/>
                  </a:cubicBezTo>
                  <a:lnTo>
                    <a:pt x="1021213" y="380016"/>
                  </a:lnTo>
                  <a:cubicBezTo>
                    <a:pt x="1021213" y="419486"/>
                    <a:pt x="989216" y="451483"/>
                    <a:pt x="949746" y="451483"/>
                  </a:cubicBezTo>
                  <a:lnTo>
                    <a:pt x="71467" y="451483"/>
                  </a:lnTo>
                  <a:cubicBezTo>
                    <a:pt x="31997" y="451483"/>
                    <a:pt x="0" y="419486"/>
                    <a:pt x="0" y="380016"/>
                  </a:cubicBezTo>
                  <a:lnTo>
                    <a:pt x="0" y="71467"/>
                  </a:lnTo>
                  <a:cubicBezTo>
                    <a:pt x="0" y="31997"/>
                    <a:pt x="31997" y="0"/>
                    <a:pt x="71467" y="0"/>
                  </a:cubicBezTo>
                  <a:close/>
                </a:path>
              </a:pathLst>
            </a:custGeom>
            <a:solidFill>
              <a:srgbClr val="F9D332"/>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4187431" y="5504855"/>
            <a:ext cx="2559603" cy="2449909"/>
          </a:xfrm>
          <a:prstGeom prst="rect">
            <a:avLst/>
          </a:prstGeom>
        </p:spPr>
        <p:txBody>
          <a:bodyPr lIns="0" tIns="0" rIns="0" bIns="0" rtlCol="0" anchor="t">
            <a:spAutoFit/>
          </a:bodyPr>
          <a:lstStyle/>
          <a:p>
            <a:pPr algn="ctr">
              <a:lnSpc>
                <a:spcPts val="6582"/>
              </a:lnSpc>
              <a:spcBef>
                <a:spcPct val="0"/>
              </a:spcBef>
            </a:pPr>
            <a:r>
              <a:rPr lang="en-US" sz="4701">
                <a:solidFill>
                  <a:srgbClr val="000000"/>
                </a:solidFill>
                <a:latin typeface="Handy Casual"/>
              </a:rPr>
              <a:t>tombol halaman sebelumnya</a:t>
            </a:r>
          </a:p>
        </p:txBody>
      </p:sp>
      <p:pic>
        <p:nvPicPr>
          <p:cNvPr id="31" name="Picture 3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2045950" y="6115626"/>
            <a:ext cx="1685600" cy="1685600"/>
          </a:xfrm>
          <a:prstGeom prst="rect">
            <a:avLst/>
          </a:prstGeom>
        </p:spPr>
      </p:pic>
      <p:grpSp>
        <p:nvGrpSpPr>
          <p:cNvPr id="32" name="Group 32"/>
          <p:cNvGrpSpPr/>
          <p:nvPr/>
        </p:nvGrpSpPr>
        <p:grpSpPr>
          <a:xfrm>
            <a:off x="10692575" y="5574099"/>
            <a:ext cx="5612633" cy="2481372"/>
            <a:chOff x="0" y="0"/>
            <a:chExt cx="1021213" cy="451483"/>
          </a:xfrm>
        </p:grpSpPr>
        <p:sp>
          <p:nvSpPr>
            <p:cNvPr id="33" name="Freeform 33"/>
            <p:cNvSpPr/>
            <p:nvPr/>
          </p:nvSpPr>
          <p:spPr>
            <a:xfrm>
              <a:off x="0" y="0"/>
              <a:ext cx="1021213" cy="451483"/>
            </a:xfrm>
            <a:custGeom>
              <a:avLst/>
              <a:gdLst/>
              <a:ahLst/>
              <a:cxnLst/>
              <a:rect l="l" t="t" r="r" b="b"/>
              <a:pathLst>
                <a:path w="1021213" h="451483">
                  <a:moveTo>
                    <a:pt x="70348" y="0"/>
                  </a:moveTo>
                  <a:lnTo>
                    <a:pt x="950865" y="0"/>
                  </a:lnTo>
                  <a:cubicBezTo>
                    <a:pt x="989717" y="0"/>
                    <a:pt x="1021213" y="31496"/>
                    <a:pt x="1021213" y="70348"/>
                  </a:cubicBezTo>
                  <a:lnTo>
                    <a:pt x="1021213" y="381135"/>
                  </a:lnTo>
                  <a:cubicBezTo>
                    <a:pt x="1021213" y="399793"/>
                    <a:pt x="1013801" y="417686"/>
                    <a:pt x="1000609" y="430879"/>
                  </a:cubicBezTo>
                  <a:cubicBezTo>
                    <a:pt x="987416" y="444072"/>
                    <a:pt x="969523" y="451483"/>
                    <a:pt x="950865" y="451483"/>
                  </a:cubicBezTo>
                  <a:lnTo>
                    <a:pt x="70348" y="451483"/>
                  </a:lnTo>
                  <a:cubicBezTo>
                    <a:pt x="51691" y="451483"/>
                    <a:pt x="33797" y="444072"/>
                    <a:pt x="20604" y="430879"/>
                  </a:cubicBezTo>
                  <a:cubicBezTo>
                    <a:pt x="7412" y="417686"/>
                    <a:pt x="0" y="399793"/>
                    <a:pt x="0" y="381135"/>
                  </a:cubicBezTo>
                  <a:lnTo>
                    <a:pt x="0" y="70348"/>
                  </a:lnTo>
                  <a:cubicBezTo>
                    <a:pt x="0" y="51691"/>
                    <a:pt x="7412" y="33797"/>
                    <a:pt x="20604" y="20604"/>
                  </a:cubicBezTo>
                  <a:cubicBezTo>
                    <a:pt x="33797" y="7412"/>
                    <a:pt x="51691" y="0"/>
                    <a:pt x="70348" y="0"/>
                  </a:cubicBezTo>
                  <a:close/>
                </a:path>
              </a:pathLst>
            </a:custGeom>
            <a:solidFill>
              <a:srgbClr val="F9D332"/>
            </a:solidFill>
          </p:spPr>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5" name="Picture 3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1407147" y="5981610"/>
            <a:ext cx="1541302" cy="1541302"/>
          </a:xfrm>
          <a:prstGeom prst="rect">
            <a:avLst/>
          </a:prstGeom>
        </p:spPr>
      </p:pic>
      <p:sp>
        <p:nvSpPr>
          <p:cNvPr id="36" name="TextBox 36"/>
          <p:cNvSpPr txBox="1"/>
          <p:nvPr/>
        </p:nvSpPr>
        <p:spPr>
          <a:xfrm>
            <a:off x="13346104" y="5431224"/>
            <a:ext cx="2609244" cy="2420591"/>
          </a:xfrm>
          <a:prstGeom prst="rect">
            <a:avLst/>
          </a:prstGeom>
        </p:spPr>
        <p:txBody>
          <a:bodyPr lIns="0" tIns="0" rIns="0" bIns="0" rtlCol="0" anchor="t">
            <a:spAutoFit/>
          </a:bodyPr>
          <a:lstStyle/>
          <a:p>
            <a:pPr algn="ctr">
              <a:lnSpc>
                <a:spcPts val="9727"/>
              </a:lnSpc>
              <a:spcBef>
                <a:spcPct val="0"/>
              </a:spcBef>
            </a:pPr>
            <a:r>
              <a:rPr lang="en-US" sz="6947">
                <a:solidFill>
                  <a:srgbClr val="000000"/>
                </a:solidFill>
                <a:latin typeface="Handy Casual"/>
              </a:rPr>
              <a:t>tombol credit</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5988"/>
          <a:stretch>
            <a:fillRect/>
          </a:stretch>
        </p:blipFill>
        <p:spPr>
          <a:xfrm>
            <a:off x="522385" y="291687"/>
            <a:ext cx="9423279" cy="8966613"/>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5988"/>
          <a:stretch>
            <a:fillRect/>
          </a:stretch>
        </p:blipFill>
        <p:spPr>
          <a:xfrm flipH="1">
            <a:off x="8287729" y="291687"/>
            <a:ext cx="9423279" cy="8966613"/>
          </a:xfrm>
          <a:prstGeom prst="rect">
            <a:avLst/>
          </a:prstGeom>
        </p:spPr>
      </p:pic>
      <p:sp>
        <p:nvSpPr>
          <p:cNvPr id="12" name="TextBox 12"/>
          <p:cNvSpPr txBox="1"/>
          <p:nvPr/>
        </p:nvSpPr>
        <p:spPr>
          <a:xfrm>
            <a:off x="1590201" y="1710290"/>
            <a:ext cx="15107599" cy="6665597"/>
          </a:xfrm>
          <a:prstGeom prst="rect">
            <a:avLst/>
          </a:prstGeom>
        </p:spPr>
        <p:txBody>
          <a:bodyPr lIns="0" tIns="0" rIns="0" bIns="0" rtlCol="0" anchor="t">
            <a:spAutoFit/>
          </a:bodyPr>
          <a:lstStyle/>
          <a:p>
            <a:pPr marL="906767" lvl="1" indent="-453384" algn="just">
              <a:lnSpc>
                <a:spcPts val="5879"/>
              </a:lnSpc>
              <a:buFont typeface="Arial"/>
              <a:buChar char="•"/>
            </a:pPr>
            <a:r>
              <a:rPr lang="en-US" sz="4199">
                <a:solidFill>
                  <a:srgbClr val="000000"/>
                </a:solidFill>
                <a:latin typeface="Handy Casual"/>
              </a:rPr>
              <a:t>Tidak memiliki tulang belakang pada tubuhnya.</a:t>
            </a:r>
          </a:p>
          <a:p>
            <a:pPr marL="906767" lvl="1" indent="-453384" algn="just">
              <a:lnSpc>
                <a:spcPts val="5879"/>
              </a:lnSpc>
              <a:buFont typeface="Arial"/>
              <a:buChar char="•"/>
            </a:pPr>
            <a:r>
              <a:rPr lang="en-US" sz="4199">
                <a:solidFill>
                  <a:srgbClr val="000000"/>
                </a:solidFill>
                <a:latin typeface="Handy Casual"/>
              </a:rPr>
              <a:t>Hanya memiliki anatomi tubuh yang sederhana atau bisa dikatakan tidak memiliki struktur tulang di dalam tubuhnya.</a:t>
            </a:r>
          </a:p>
          <a:p>
            <a:pPr marL="906767" lvl="1" indent="-453384" algn="just">
              <a:lnSpc>
                <a:spcPts val="5879"/>
              </a:lnSpc>
              <a:buFont typeface="Arial"/>
              <a:buChar char="•"/>
            </a:pPr>
            <a:r>
              <a:rPr lang="en-US" sz="4199">
                <a:solidFill>
                  <a:srgbClr val="000000"/>
                </a:solidFill>
                <a:latin typeface="Handy Casual"/>
              </a:rPr>
              <a:t>Menggunakan kulit, trakea atau insang sebagai alat pernafasan.</a:t>
            </a:r>
          </a:p>
          <a:p>
            <a:pPr marL="906767" lvl="1" indent="-453384" algn="just">
              <a:lnSpc>
                <a:spcPts val="5879"/>
              </a:lnSpc>
              <a:buFont typeface="Arial"/>
              <a:buChar char="•"/>
            </a:pPr>
            <a:r>
              <a:rPr lang="en-US" sz="4199">
                <a:solidFill>
                  <a:srgbClr val="000000"/>
                </a:solidFill>
                <a:latin typeface="Handy Casual"/>
              </a:rPr>
              <a:t>Memiliki bentuk tubuh simetri bilateral atau simetri radial, bagian tubuh dalam susunan melingkar di sekitar poros tengah.</a:t>
            </a:r>
          </a:p>
          <a:p>
            <a:pPr marL="906767" lvl="1" indent="-453384" algn="just">
              <a:lnSpc>
                <a:spcPts val="5879"/>
              </a:lnSpc>
              <a:buFont typeface="Arial"/>
              <a:buChar char="•"/>
            </a:pPr>
            <a:r>
              <a:rPr lang="en-US" sz="4199">
                <a:solidFill>
                  <a:srgbClr val="000000"/>
                </a:solidFill>
                <a:latin typeface="Handy Casual"/>
              </a:rPr>
              <a:t>Memiliki peredaran darah terbuka, darah akan di distribusi langsung tanpa menggunakan pembuluh darah.</a:t>
            </a:r>
          </a:p>
          <a:p>
            <a:pPr marL="906767" lvl="1" indent="-453384" algn="just">
              <a:lnSpc>
                <a:spcPts val="5879"/>
              </a:lnSpc>
              <a:buFont typeface="Arial"/>
              <a:buChar char="•"/>
            </a:pPr>
            <a:r>
              <a:rPr lang="en-US" sz="4199">
                <a:solidFill>
                  <a:srgbClr val="000000"/>
                </a:solidFill>
                <a:latin typeface="Handy Casual"/>
              </a:rPr>
              <a:t>Alat pencernaannya sederhana.</a:t>
            </a:r>
          </a:p>
        </p:txBody>
      </p:sp>
      <p:sp>
        <p:nvSpPr>
          <p:cNvPr id="13" name="TextBox 13"/>
          <p:cNvSpPr txBox="1"/>
          <p:nvPr/>
        </p:nvSpPr>
        <p:spPr>
          <a:xfrm>
            <a:off x="3602645" y="347343"/>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CIRI-CIRI AVERTEBRATA</a:t>
            </a:r>
          </a:p>
        </p:txBody>
      </p:sp>
      <p:pic>
        <p:nvPicPr>
          <p:cNvPr id="14" name="Picture 14">
            <a:hlinkClick r:id="rId10" action="ppaction://hlinksldjump">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665634" y="490218"/>
            <a:ext cx="1187333" cy="1187333"/>
          </a:xfrm>
          <a:prstGeom prst="rect">
            <a:avLst/>
          </a:prstGeom>
        </p:spPr>
      </p:pic>
      <p:pic>
        <p:nvPicPr>
          <p:cNvPr id="15" name="Picture 15">
            <a:hlinkClick r:id="" action="ppaction://hlinkshowjump?jump=firstslide">
              <a:snd r:embed="rId11" name="click.wav"/>
            </a:hlinkClick>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07156" y="407156"/>
            <a:ext cx="1243089" cy="1243089"/>
          </a:xfrm>
          <a:prstGeom prst="rect">
            <a:avLst/>
          </a:prstGeom>
        </p:spPr>
      </p:pic>
      <p:pic>
        <p:nvPicPr>
          <p:cNvPr id="16" name="Picture 16">
            <a:hlinkClick r:id="" action="ppaction://hlinkshowjump?jump=nextslide">
              <a:snd r:embed="rId11" name="click.wav"/>
            </a:hlinkClick>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528004" y="8819357"/>
            <a:ext cx="1183005" cy="1183005"/>
          </a:xfrm>
          <a:prstGeom prst="rect">
            <a:avLst/>
          </a:prstGeom>
        </p:spPr>
      </p:pic>
      <p:pic>
        <p:nvPicPr>
          <p:cNvPr id="17" name="Picture 17">
            <a:hlinkClick r:id="" action="ppaction://hlinkshowjump?jump=previousslide">
              <a:snd r:embed="rId11" name="click.wav"/>
            </a:hlinkClick>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446334"/>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89520"/>
            <a:ext cx="12841896" cy="963741"/>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88110" y="4937591"/>
            <a:ext cx="2438354" cy="846774"/>
          </a:xfrm>
          <a:prstGeom prst="rect">
            <a:avLst/>
          </a:prstGeom>
        </p:spPr>
      </p:pic>
      <p:grpSp>
        <p:nvGrpSpPr>
          <p:cNvPr id="13" name="Group 13"/>
          <p:cNvGrpSpPr>
            <a:grpSpLocks noChangeAspect="1"/>
          </p:cNvGrpSpPr>
          <p:nvPr/>
        </p:nvGrpSpPr>
        <p:grpSpPr>
          <a:xfrm>
            <a:off x="1119117" y="2974801"/>
            <a:ext cx="3192041" cy="3192028"/>
            <a:chOff x="0" y="0"/>
            <a:chExt cx="6350025" cy="6350000"/>
          </a:xfrm>
        </p:grpSpPr>
        <p:sp>
          <p:nvSpPr>
            <p:cNvPr id="14" name="Freeform 1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5" name="Group 15"/>
          <p:cNvGrpSpPr>
            <a:grpSpLocks noChangeAspect="1"/>
          </p:cNvGrpSpPr>
          <p:nvPr/>
        </p:nvGrpSpPr>
        <p:grpSpPr>
          <a:xfrm>
            <a:off x="5465143" y="2974801"/>
            <a:ext cx="3192041" cy="3192028"/>
            <a:chOff x="0" y="0"/>
            <a:chExt cx="6350025" cy="6350000"/>
          </a:xfrm>
        </p:grpSpPr>
        <p:sp>
          <p:nvSpPr>
            <p:cNvPr id="16" name="Freeform 1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7" name="Group 17"/>
          <p:cNvGrpSpPr>
            <a:grpSpLocks noChangeAspect="1"/>
          </p:cNvGrpSpPr>
          <p:nvPr/>
        </p:nvGrpSpPr>
        <p:grpSpPr>
          <a:xfrm>
            <a:off x="9811170" y="2974801"/>
            <a:ext cx="3192041" cy="3192028"/>
            <a:chOff x="0" y="0"/>
            <a:chExt cx="6350025" cy="6350000"/>
          </a:xfrm>
        </p:grpSpPr>
        <p:sp>
          <p:nvSpPr>
            <p:cNvPr id="18" name="Freeform 1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9" name="Group 19"/>
          <p:cNvGrpSpPr>
            <a:grpSpLocks noChangeAspect="1"/>
          </p:cNvGrpSpPr>
          <p:nvPr/>
        </p:nvGrpSpPr>
        <p:grpSpPr>
          <a:xfrm>
            <a:off x="13976842" y="2974801"/>
            <a:ext cx="3192041" cy="3192028"/>
            <a:chOff x="0" y="0"/>
            <a:chExt cx="6350025" cy="6350000"/>
          </a:xfrm>
        </p:grpSpPr>
        <p:sp>
          <p:nvSpPr>
            <p:cNvPr id="20" name="Freeform 2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1" name="Group 21"/>
          <p:cNvGrpSpPr>
            <a:grpSpLocks noChangeAspect="1"/>
          </p:cNvGrpSpPr>
          <p:nvPr/>
        </p:nvGrpSpPr>
        <p:grpSpPr>
          <a:xfrm>
            <a:off x="3602645" y="6490679"/>
            <a:ext cx="3192041" cy="3192028"/>
            <a:chOff x="0" y="0"/>
            <a:chExt cx="6350025" cy="6350000"/>
          </a:xfrm>
        </p:grpSpPr>
        <p:sp>
          <p:nvSpPr>
            <p:cNvPr id="22" name="Freeform 22"/>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3" name="Group 23"/>
          <p:cNvGrpSpPr>
            <a:grpSpLocks noChangeAspect="1"/>
          </p:cNvGrpSpPr>
          <p:nvPr/>
        </p:nvGrpSpPr>
        <p:grpSpPr>
          <a:xfrm>
            <a:off x="7882772" y="6471629"/>
            <a:ext cx="3192041" cy="3192028"/>
            <a:chOff x="0" y="0"/>
            <a:chExt cx="6350025" cy="6350000"/>
          </a:xfrm>
        </p:grpSpPr>
        <p:sp>
          <p:nvSpPr>
            <p:cNvPr id="24" name="Freeform 2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5" name="Group 25"/>
          <p:cNvGrpSpPr>
            <a:grpSpLocks noChangeAspect="1"/>
          </p:cNvGrpSpPr>
          <p:nvPr/>
        </p:nvGrpSpPr>
        <p:grpSpPr>
          <a:xfrm>
            <a:off x="12122562" y="6528779"/>
            <a:ext cx="3192041" cy="3192028"/>
            <a:chOff x="0" y="0"/>
            <a:chExt cx="6350025" cy="6350000"/>
          </a:xfrm>
        </p:grpSpPr>
        <p:sp>
          <p:nvSpPr>
            <p:cNvPr id="26" name="Freeform 2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27" name="Picture 27">
            <a:hlinkClick r:id="" action="ppaction://hlinkshowjump?jump=nextslide">
              <a:snd r:embed="rId17" name="click.wav"/>
            </a:hlinkClick>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028700" y="2974801"/>
            <a:ext cx="3283918" cy="3283918"/>
          </a:xfrm>
          <a:prstGeom prst="rect">
            <a:avLst/>
          </a:prstGeom>
        </p:spPr>
      </p:pic>
      <p:sp>
        <p:nvSpPr>
          <p:cNvPr id="28" name="TextBox 28"/>
          <p:cNvSpPr txBox="1"/>
          <p:nvPr/>
        </p:nvSpPr>
        <p:spPr>
          <a:xfrm>
            <a:off x="3937436" y="280902"/>
            <a:ext cx="11082709" cy="1219838"/>
          </a:xfrm>
          <a:prstGeom prst="rect">
            <a:avLst/>
          </a:prstGeom>
        </p:spPr>
        <p:txBody>
          <a:bodyPr lIns="0" tIns="0" rIns="0" bIns="0" rtlCol="0" anchor="t">
            <a:spAutoFit/>
          </a:bodyPr>
          <a:lstStyle/>
          <a:p>
            <a:pPr algn="ctr">
              <a:lnSpc>
                <a:spcPts val="9939"/>
              </a:lnSpc>
              <a:spcBef>
                <a:spcPct val="0"/>
              </a:spcBef>
            </a:pPr>
            <a:r>
              <a:rPr lang="en-US" sz="7099" dirty="0">
                <a:solidFill>
                  <a:srgbClr val="000000"/>
                </a:solidFill>
                <a:latin typeface="Luckiest Guy"/>
              </a:rPr>
              <a:t>AVERTEBRATA</a:t>
            </a:r>
          </a:p>
        </p:txBody>
      </p:sp>
      <p:sp>
        <p:nvSpPr>
          <p:cNvPr id="29" name="TextBox 29"/>
          <p:cNvSpPr txBox="1"/>
          <p:nvPr/>
        </p:nvSpPr>
        <p:spPr>
          <a:xfrm>
            <a:off x="3362982" y="1195334"/>
            <a:ext cx="12231619" cy="1219838"/>
          </a:xfrm>
          <a:prstGeom prst="rect">
            <a:avLst/>
          </a:prstGeom>
        </p:spPr>
        <p:txBody>
          <a:bodyPr lIns="0" tIns="0" rIns="0" bIns="0" rtlCol="0" anchor="t">
            <a:spAutoFit/>
          </a:bodyPr>
          <a:lstStyle/>
          <a:p>
            <a:pPr algn="ctr">
              <a:lnSpc>
                <a:spcPts val="9939"/>
              </a:lnSpc>
              <a:spcBef>
                <a:spcPct val="0"/>
              </a:spcBef>
            </a:pPr>
            <a:r>
              <a:rPr lang="en-US" sz="7099" dirty="0">
                <a:solidFill>
                  <a:srgbClr val="000000"/>
                </a:solidFill>
                <a:latin typeface="Handy Casual"/>
              </a:rPr>
              <a:t>HEWAN YANG TIDAK BERTULANG BELAKANG</a:t>
            </a:r>
          </a:p>
        </p:txBody>
      </p:sp>
      <p:pic>
        <p:nvPicPr>
          <p:cNvPr id="30" name="Picture 30">
            <a:hlinkClick r:id="rId20" action="ppaction://hlinksldjump">
              <a:snd r:embed="rId17" name="click.wav"/>
            </a:hlinkClick>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390007" y="2974801"/>
            <a:ext cx="3267177" cy="3267177"/>
          </a:xfrm>
          <a:prstGeom prst="rect">
            <a:avLst/>
          </a:prstGeom>
        </p:spPr>
      </p:pic>
      <p:pic>
        <p:nvPicPr>
          <p:cNvPr id="31" name="Picture 31">
            <a:hlinkClick r:id="rId21" action="ppaction://hlinksldjump">
              <a:snd r:embed="rId17" name="click.wav"/>
            </a:hlinkClick>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9765231" y="2920486"/>
            <a:ext cx="3283918" cy="3283918"/>
          </a:xfrm>
          <a:prstGeom prst="rect">
            <a:avLst/>
          </a:prstGeom>
        </p:spPr>
      </p:pic>
      <p:pic>
        <p:nvPicPr>
          <p:cNvPr id="32" name="Picture 32">
            <a:hlinkClick r:id="rId22" action="ppaction://hlinksldjump">
              <a:snd r:embed="rId17" name="click.wav"/>
            </a:hlinkClick>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3976842" y="2949061"/>
            <a:ext cx="3192041" cy="3192041"/>
          </a:xfrm>
          <a:prstGeom prst="rect">
            <a:avLst/>
          </a:prstGeom>
        </p:spPr>
      </p:pic>
      <p:pic>
        <p:nvPicPr>
          <p:cNvPr id="33" name="Picture 33">
            <a:hlinkClick r:id="rId23" action="ppaction://hlinksldjump">
              <a:snd r:embed="rId17" name="click.wav"/>
            </a:hlinkClick>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3602645" y="6492359"/>
            <a:ext cx="3264868" cy="3264868"/>
          </a:xfrm>
          <a:prstGeom prst="rect">
            <a:avLst/>
          </a:prstGeom>
        </p:spPr>
      </p:pic>
      <p:pic>
        <p:nvPicPr>
          <p:cNvPr id="34" name="Picture 34">
            <a:hlinkClick r:id="rId24" action="ppaction://hlinksldjump">
              <a:snd r:embed="rId17" name="click.wav"/>
            </a:hlinkClick>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863734" y="6471629"/>
            <a:ext cx="3211078" cy="3211078"/>
          </a:xfrm>
          <a:prstGeom prst="rect">
            <a:avLst/>
          </a:prstGeom>
        </p:spPr>
      </p:pic>
      <p:pic>
        <p:nvPicPr>
          <p:cNvPr id="35" name="Picture 35">
            <a:hlinkClick r:id="rId25" action="ppaction://hlinksldjump">
              <a:snd r:embed="rId17" name="click.wav"/>
            </a:hlinkClick>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93987" y="6499679"/>
            <a:ext cx="3283918" cy="3283918"/>
          </a:xfrm>
          <a:prstGeom prst="rect">
            <a:avLst/>
          </a:prstGeom>
        </p:spPr>
      </p:pic>
      <p:pic>
        <p:nvPicPr>
          <p:cNvPr id="36" name="Picture 36">
            <a:hlinkClick r:id="rId26" action="ppaction://hlinksldjump">
              <a:snd r:embed="rId17" name="click.wav"/>
            </a:hlinkClick>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16665634" y="490218"/>
            <a:ext cx="1187333" cy="1187333"/>
          </a:xfrm>
          <a:prstGeom prst="rect">
            <a:avLst/>
          </a:prstGeom>
        </p:spPr>
      </p:pic>
      <p:pic>
        <p:nvPicPr>
          <p:cNvPr id="37" name="Picture 37">
            <a:hlinkClick r:id="" action="ppaction://hlinkshowjump?jump=firstslide">
              <a:snd r:embed="rId17" name="click.wav"/>
            </a:hlinkClick>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407156" y="407156"/>
            <a:ext cx="1243089" cy="1243089"/>
          </a:xfrm>
          <a:prstGeom prst="rect">
            <a:avLst/>
          </a:prstGeom>
        </p:spPr>
      </p:pic>
      <p:pic>
        <p:nvPicPr>
          <p:cNvPr id="38" name="Picture 38">
            <a:hlinkClick r:id="" action="ppaction://hlinkshowjump?jump=nextslide">
              <a:snd r:embed="rId17" name="click.wav"/>
            </a:hlinkClick>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6528004" y="8819357"/>
            <a:ext cx="1183005" cy="1183005"/>
          </a:xfrm>
          <a:prstGeom prst="rect">
            <a:avLst/>
          </a:prstGeom>
        </p:spPr>
      </p:pic>
      <p:pic>
        <p:nvPicPr>
          <p:cNvPr id="39" name="Picture 39">
            <a:hlinkClick r:id="" action="ppaction://hlinkshowjump?jump=previousslide">
              <a:snd r:embed="rId17" name="click.wav"/>
            </a:hlinkClick>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flipH="1">
            <a:off x="522385" y="8819357"/>
            <a:ext cx="1183005" cy="1183005"/>
          </a:xfrm>
          <a:prstGeom prst="rect">
            <a:avLst/>
          </a:prstGeom>
        </p:spPr>
      </p:pic>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85394" y="5981137"/>
            <a:ext cx="2438354" cy="846774"/>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81713"/>
          <a:stretch>
            <a:fillRect/>
          </a:stretch>
        </p:blipFill>
        <p:spPr>
          <a:xfrm>
            <a:off x="3057844" y="446334"/>
            <a:ext cx="12841896" cy="143035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7678"/>
          <a:stretch>
            <a:fillRect/>
          </a:stretch>
        </p:blipFill>
        <p:spPr>
          <a:xfrm>
            <a:off x="3057844" y="1689520"/>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7"/>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8"/>
              <a:stretch>
                <a:fillRect/>
              </a:stretch>
            </a:blipFill>
          </p:spPr>
        </p:sp>
      </p:grpSp>
      <p:pic>
        <p:nvPicPr>
          <p:cNvPr id="26" name="Picture 26"/>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028700" y="2974801"/>
            <a:ext cx="3283918" cy="3283918"/>
          </a:xfrm>
          <a:prstGeom prst="rect">
            <a:avLst/>
          </a:prstGeom>
        </p:spPr>
      </p:pic>
      <p:sp>
        <p:nvSpPr>
          <p:cNvPr id="27" name="TextBox 27"/>
          <p:cNvSpPr txBox="1"/>
          <p:nvPr/>
        </p:nvSpPr>
        <p:spPr>
          <a:xfrm>
            <a:off x="3937437" y="469681"/>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AVERTEBRATA</a:t>
            </a:r>
          </a:p>
        </p:txBody>
      </p:sp>
      <p:sp>
        <p:nvSpPr>
          <p:cNvPr id="28" name="TextBox 28"/>
          <p:cNvSpPr txBox="1"/>
          <p:nvPr/>
        </p:nvSpPr>
        <p:spPr>
          <a:xfrm>
            <a:off x="3362982" y="1195334"/>
            <a:ext cx="122316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TIDAK BERTULANG BELAKANG</a:t>
            </a:r>
          </a:p>
        </p:txBody>
      </p:sp>
      <p:pic>
        <p:nvPicPr>
          <p:cNvPr id="29" name="Picture 2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390007" y="2974801"/>
            <a:ext cx="3267177" cy="3267177"/>
          </a:xfrm>
          <a:prstGeom prst="rect">
            <a:avLst/>
          </a:prstGeom>
        </p:spPr>
      </p:pic>
      <p:pic>
        <p:nvPicPr>
          <p:cNvPr id="30" name="Picture 30"/>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765231" y="2920486"/>
            <a:ext cx="3283918" cy="3283918"/>
          </a:xfrm>
          <a:prstGeom prst="rect">
            <a:avLst/>
          </a:prstGeom>
        </p:spPr>
      </p:pic>
      <p:pic>
        <p:nvPicPr>
          <p:cNvPr id="31" name="Picture 3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976842" y="2949061"/>
            <a:ext cx="3192041" cy="3192041"/>
          </a:xfrm>
          <a:prstGeom prst="rect">
            <a:avLst/>
          </a:prstGeom>
        </p:spPr>
      </p:pic>
      <p:pic>
        <p:nvPicPr>
          <p:cNvPr id="32" name="Picture 3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3602645" y="6492359"/>
            <a:ext cx="3264868" cy="3264868"/>
          </a:xfrm>
          <a:prstGeom prst="rect">
            <a:avLst/>
          </a:prstGeom>
        </p:spPr>
      </p:pic>
      <p:pic>
        <p:nvPicPr>
          <p:cNvPr id="33" name="Picture 3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863734" y="6471629"/>
            <a:ext cx="3211078" cy="3211078"/>
          </a:xfrm>
          <a:prstGeom prst="rect">
            <a:avLst/>
          </a:prstGeom>
        </p:spPr>
      </p:pic>
      <p:pic>
        <p:nvPicPr>
          <p:cNvPr id="34" name="Picture 3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2093987" y="6499679"/>
            <a:ext cx="3283918" cy="3283918"/>
          </a:xfrm>
          <a:prstGeom prst="rect">
            <a:avLst/>
          </a:prstGeom>
        </p:spPr>
      </p:pic>
      <p:grpSp>
        <p:nvGrpSpPr>
          <p:cNvPr id="35" name="Group 35"/>
          <p:cNvGrpSpPr/>
          <p:nvPr/>
        </p:nvGrpSpPr>
        <p:grpSpPr>
          <a:xfrm>
            <a:off x="-40652" y="-661858"/>
            <a:ext cx="18750837" cy="11271855"/>
            <a:chOff x="0" y="0"/>
            <a:chExt cx="4938492" cy="2968719"/>
          </a:xfrm>
        </p:grpSpPr>
        <p:sp>
          <p:nvSpPr>
            <p:cNvPr id="36" name="Freeform 36"/>
            <p:cNvSpPr/>
            <p:nvPr/>
          </p:nvSpPr>
          <p:spPr>
            <a:xfrm>
              <a:off x="0" y="0"/>
              <a:ext cx="4938492" cy="2968719"/>
            </a:xfrm>
            <a:custGeom>
              <a:avLst/>
              <a:gdLst/>
              <a:ahLst/>
              <a:cxnLst/>
              <a:rect l="l" t="t" r="r" b="b"/>
              <a:pathLst>
                <a:path w="4938492" h="2968719">
                  <a:moveTo>
                    <a:pt x="21057" y="0"/>
                  </a:moveTo>
                  <a:lnTo>
                    <a:pt x="4917435" y="0"/>
                  </a:lnTo>
                  <a:cubicBezTo>
                    <a:pt x="4929064" y="0"/>
                    <a:pt x="4938492" y="9428"/>
                    <a:pt x="4938492" y="21057"/>
                  </a:cubicBezTo>
                  <a:lnTo>
                    <a:pt x="4938492" y="2947662"/>
                  </a:lnTo>
                  <a:cubicBezTo>
                    <a:pt x="4938492" y="2959291"/>
                    <a:pt x="4929064" y="2968719"/>
                    <a:pt x="4917435" y="2968719"/>
                  </a:cubicBezTo>
                  <a:lnTo>
                    <a:pt x="21057" y="2968719"/>
                  </a:lnTo>
                  <a:cubicBezTo>
                    <a:pt x="9428" y="2968719"/>
                    <a:pt x="0" y="2959291"/>
                    <a:pt x="0" y="2947662"/>
                  </a:cubicBezTo>
                  <a:lnTo>
                    <a:pt x="0" y="21057"/>
                  </a:lnTo>
                  <a:cubicBezTo>
                    <a:pt x="0" y="9428"/>
                    <a:pt x="9428" y="0"/>
                    <a:pt x="21057"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57844" y="1232559"/>
            <a:ext cx="12841896" cy="7821882"/>
          </a:xfrm>
          <a:prstGeom prst="rect">
            <a:avLst/>
          </a:prstGeom>
        </p:spPr>
      </p:pic>
      <p:sp>
        <p:nvSpPr>
          <p:cNvPr id="39" name="TextBox 39"/>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laba-laba</a:t>
            </a:r>
          </a:p>
        </p:txBody>
      </p:sp>
      <p:grpSp>
        <p:nvGrpSpPr>
          <p:cNvPr id="40" name="Group 40"/>
          <p:cNvGrpSpPr>
            <a:grpSpLocks noChangeAspect="1"/>
          </p:cNvGrpSpPr>
          <p:nvPr/>
        </p:nvGrpSpPr>
        <p:grpSpPr>
          <a:xfrm>
            <a:off x="3410793" y="2350884"/>
            <a:ext cx="5246391" cy="5246370"/>
            <a:chOff x="0" y="0"/>
            <a:chExt cx="6350025" cy="6350000"/>
          </a:xfrm>
        </p:grpSpPr>
        <p:sp>
          <p:nvSpPr>
            <p:cNvPr id="41" name="Freeform 4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pic>
        <p:nvPicPr>
          <p:cNvPr id="42" name="Picture 4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21"/>
          <a:srcRect/>
          <a:stretch>
            <a:fillRect/>
          </a:stretch>
        </p:blipFill>
        <p:spPr>
          <a:xfrm rot="5400000" flipH="1">
            <a:off x="11074812" y="2700258"/>
            <a:ext cx="2095990" cy="4896996"/>
          </a:xfrm>
          <a:prstGeom prst="rect">
            <a:avLst/>
          </a:prstGeom>
        </p:spPr>
      </p:pic>
      <p:sp>
        <p:nvSpPr>
          <p:cNvPr id="43" name="TextBox 43"/>
          <p:cNvSpPr txBox="1"/>
          <p:nvPr/>
        </p:nvSpPr>
        <p:spPr>
          <a:xfrm>
            <a:off x="4863557" y="7902054"/>
            <a:ext cx="9230470" cy="573406"/>
          </a:xfrm>
          <a:prstGeom prst="rect">
            <a:avLst/>
          </a:prstGeom>
        </p:spPr>
        <p:txBody>
          <a:bodyPr lIns="0" tIns="0" rIns="0" bIns="0" rtlCol="0" anchor="t">
            <a:spAutoFit/>
          </a:bodyPr>
          <a:lstStyle/>
          <a:p>
            <a:pPr algn="ctr">
              <a:lnSpc>
                <a:spcPts val="4619"/>
              </a:lnSpc>
              <a:spcBef>
                <a:spcPct val="0"/>
              </a:spcBef>
            </a:pPr>
            <a:r>
              <a:rPr lang="en-US" sz="3299" dirty="0" err="1">
                <a:solidFill>
                  <a:srgbClr val="000000"/>
                </a:solidFill>
                <a:latin typeface="Handy Casual"/>
              </a:rPr>
              <a:t>Laba-laba</a:t>
            </a:r>
            <a:r>
              <a:rPr lang="en-US" sz="3299" dirty="0">
                <a:solidFill>
                  <a:srgbClr val="000000"/>
                </a:solidFill>
                <a:latin typeface="Handy Casual"/>
              </a:rPr>
              <a:t> </a:t>
            </a:r>
            <a:r>
              <a:rPr lang="en-US" sz="3299" dirty="0" err="1">
                <a:solidFill>
                  <a:srgbClr val="000000"/>
                </a:solidFill>
                <a:latin typeface="Handy Casual"/>
              </a:rPr>
              <a:t>bergerak</a:t>
            </a:r>
            <a:r>
              <a:rPr lang="en-US" sz="3299" dirty="0">
                <a:solidFill>
                  <a:srgbClr val="000000"/>
                </a:solidFill>
                <a:latin typeface="Handy Casual"/>
              </a:rPr>
              <a:t> </a:t>
            </a:r>
            <a:r>
              <a:rPr lang="en-US" sz="3299" dirty="0" err="1">
                <a:solidFill>
                  <a:srgbClr val="000000"/>
                </a:solidFill>
                <a:latin typeface="Handy Casual"/>
              </a:rPr>
              <a:t>berjalan</a:t>
            </a:r>
            <a:r>
              <a:rPr lang="en-US" sz="3299" dirty="0">
                <a:solidFill>
                  <a:srgbClr val="000000"/>
                </a:solidFill>
                <a:latin typeface="Handy Casual"/>
              </a:rPr>
              <a:t> </a:t>
            </a:r>
            <a:r>
              <a:rPr lang="en-US" sz="3299" dirty="0" err="1">
                <a:solidFill>
                  <a:srgbClr val="000000"/>
                </a:solidFill>
                <a:latin typeface="Handy Casual"/>
              </a:rPr>
              <a:t>dengan</a:t>
            </a:r>
            <a:r>
              <a:rPr lang="en-US" sz="3299" dirty="0">
                <a:solidFill>
                  <a:srgbClr val="000000"/>
                </a:solidFill>
                <a:latin typeface="Handy Casual"/>
              </a:rPr>
              <a:t> kaki </a:t>
            </a:r>
          </a:p>
        </p:txBody>
      </p:sp>
      <p:pic>
        <p:nvPicPr>
          <p:cNvPr id="44" name="Picture 44">
            <a:hlinkClick r:id="" action="ppaction://hlinkshowjump?jump=previousslide">
              <a:snd r:embed="rId22" name="click.wav"/>
            </a:hlinkClick>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2" name="click.wav"/>
            </a:hlinkClick>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407156" y="407156"/>
            <a:ext cx="1243089" cy="1243089"/>
          </a:xfrm>
          <a:prstGeom prst="rect">
            <a:avLst/>
          </a:prstGeom>
        </p:spPr>
      </p:pic>
      <p:pic>
        <p:nvPicPr>
          <p:cNvPr id="46" name="Picture 46">
            <a:hlinkClick r:id="" action="ppaction://hlinkshowjump?jump=nextslide"/>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timing>
    <p:tnLst>
      <p:par>
        <p:cTn id="1" dur="indefinite" restart="never" nodeType="tmRoot">
          <p:childTnLst>
            <p:video>
              <p:cMediaNode vol="0">
                <p:cTn id="2" fill="hold" display="0">
                  <p:stCondLst>
                    <p:cond delay="indefinite"/>
                  </p:stCondLst>
                </p:cTn>
                <p:tgtEl>
                  <p:spTgt spid="4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81713"/>
          <a:stretch>
            <a:fillRect/>
          </a:stretch>
        </p:blipFill>
        <p:spPr>
          <a:xfrm>
            <a:off x="3057844" y="446334"/>
            <a:ext cx="12841896" cy="143035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7678"/>
          <a:stretch>
            <a:fillRect/>
          </a:stretch>
        </p:blipFill>
        <p:spPr>
          <a:xfrm>
            <a:off x="3057844" y="1689520"/>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7"/>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8"/>
              <a:stretch>
                <a:fillRect/>
              </a:stretch>
            </a:blipFill>
          </p:spPr>
        </p:sp>
      </p:grpSp>
      <p:pic>
        <p:nvPicPr>
          <p:cNvPr id="26" name="Picture 26"/>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028700" y="2974801"/>
            <a:ext cx="3283918" cy="3283918"/>
          </a:xfrm>
          <a:prstGeom prst="rect">
            <a:avLst/>
          </a:prstGeom>
        </p:spPr>
      </p:pic>
      <p:sp>
        <p:nvSpPr>
          <p:cNvPr id="27" name="TextBox 27"/>
          <p:cNvSpPr txBox="1"/>
          <p:nvPr/>
        </p:nvSpPr>
        <p:spPr>
          <a:xfrm>
            <a:off x="3937437" y="469681"/>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AVERTEBRATA</a:t>
            </a:r>
          </a:p>
        </p:txBody>
      </p:sp>
      <p:sp>
        <p:nvSpPr>
          <p:cNvPr id="28" name="TextBox 28"/>
          <p:cNvSpPr txBox="1"/>
          <p:nvPr/>
        </p:nvSpPr>
        <p:spPr>
          <a:xfrm>
            <a:off x="3362982" y="1195334"/>
            <a:ext cx="122316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TIDAK BERTULANG BELAKANG</a:t>
            </a:r>
          </a:p>
        </p:txBody>
      </p:sp>
      <p:pic>
        <p:nvPicPr>
          <p:cNvPr id="29" name="Picture 2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390007" y="2974801"/>
            <a:ext cx="3267177" cy="3267177"/>
          </a:xfrm>
          <a:prstGeom prst="rect">
            <a:avLst/>
          </a:prstGeom>
        </p:spPr>
      </p:pic>
      <p:pic>
        <p:nvPicPr>
          <p:cNvPr id="30" name="Picture 30"/>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765231" y="2920486"/>
            <a:ext cx="3283918" cy="3283918"/>
          </a:xfrm>
          <a:prstGeom prst="rect">
            <a:avLst/>
          </a:prstGeom>
        </p:spPr>
      </p:pic>
      <p:pic>
        <p:nvPicPr>
          <p:cNvPr id="31" name="Picture 3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976842" y="2949061"/>
            <a:ext cx="3192041" cy="3192041"/>
          </a:xfrm>
          <a:prstGeom prst="rect">
            <a:avLst/>
          </a:prstGeom>
        </p:spPr>
      </p:pic>
      <p:pic>
        <p:nvPicPr>
          <p:cNvPr id="32" name="Picture 3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3602645" y="6492359"/>
            <a:ext cx="3264868" cy="3264868"/>
          </a:xfrm>
          <a:prstGeom prst="rect">
            <a:avLst/>
          </a:prstGeom>
        </p:spPr>
      </p:pic>
      <p:pic>
        <p:nvPicPr>
          <p:cNvPr id="33" name="Picture 3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863734" y="6471629"/>
            <a:ext cx="3211078" cy="3211078"/>
          </a:xfrm>
          <a:prstGeom prst="rect">
            <a:avLst/>
          </a:prstGeom>
        </p:spPr>
      </p:pic>
      <p:pic>
        <p:nvPicPr>
          <p:cNvPr id="34" name="Picture 3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2093987" y="6499679"/>
            <a:ext cx="3283918" cy="3283918"/>
          </a:xfrm>
          <a:prstGeom prst="rect">
            <a:avLst/>
          </a:prstGeom>
        </p:spPr>
      </p:pic>
      <p:grpSp>
        <p:nvGrpSpPr>
          <p:cNvPr id="35" name="Group 35"/>
          <p:cNvGrpSpPr/>
          <p:nvPr/>
        </p:nvGrpSpPr>
        <p:grpSpPr>
          <a:xfrm>
            <a:off x="-40652" y="-661858"/>
            <a:ext cx="18750837" cy="11271855"/>
            <a:chOff x="0" y="0"/>
            <a:chExt cx="4938492" cy="2968719"/>
          </a:xfrm>
        </p:grpSpPr>
        <p:sp>
          <p:nvSpPr>
            <p:cNvPr id="36" name="Freeform 36"/>
            <p:cNvSpPr/>
            <p:nvPr/>
          </p:nvSpPr>
          <p:spPr>
            <a:xfrm>
              <a:off x="0" y="0"/>
              <a:ext cx="4938492" cy="2968719"/>
            </a:xfrm>
            <a:custGeom>
              <a:avLst/>
              <a:gdLst/>
              <a:ahLst/>
              <a:cxnLst/>
              <a:rect l="l" t="t" r="r" b="b"/>
              <a:pathLst>
                <a:path w="4938492" h="2968719">
                  <a:moveTo>
                    <a:pt x="21057" y="0"/>
                  </a:moveTo>
                  <a:lnTo>
                    <a:pt x="4917435" y="0"/>
                  </a:lnTo>
                  <a:cubicBezTo>
                    <a:pt x="4929064" y="0"/>
                    <a:pt x="4938492" y="9428"/>
                    <a:pt x="4938492" y="21057"/>
                  </a:cubicBezTo>
                  <a:lnTo>
                    <a:pt x="4938492" y="2947662"/>
                  </a:lnTo>
                  <a:cubicBezTo>
                    <a:pt x="4938492" y="2959291"/>
                    <a:pt x="4929064" y="2968719"/>
                    <a:pt x="4917435" y="2968719"/>
                  </a:cubicBezTo>
                  <a:lnTo>
                    <a:pt x="21057" y="2968719"/>
                  </a:lnTo>
                  <a:cubicBezTo>
                    <a:pt x="9428" y="2968719"/>
                    <a:pt x="0" y="2959291"/>
                    <a:pt x="0" y="2947662"/>
                  </a:cubicBezTo>
                  <a:lnTo>
                    <a:pt x="0" y="21057"/>
                  </a:lnTo>
                  <a:cubicBezTo>
                    <a:pt x="0" y="9428"/>
                    <a:pt x="9428" y="0"/>
                    <a:pt x="21057"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57844" y="1232559"/>
            <a:ext cx="12841896" cy="7821882"/>
          </a:xfrm>
          <a:prstGeom prst="rect">
            <a:avLst/>
          </a:prstGeom>
        </p:spPr>
      </p:pic>
      <p:sp>
        <p:nvSpPr>
          <p:cNvPr id="39" name="TextBox 39"/>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udang</a:t>
            </a:r>
          </a:p>
        </p:txBody>
      </p:sp>
      <p:grpSp>
        <p:nvGrpSpPr>
          <p:cNvPr id="40" name="Group 40"/>
          <p:cNvGrpSpPr>
            <a:grpSpLocks noChangeAspect="1"/>
          </p:cNvGrpSpPr>
          <p:nvPr/>
        </p:nvGrpSpPr>
        <p:grpSpPr>
          <a:xfrm>
            <a:off x="3410793" y="2350884"/>
            <a:ext cx="5246391" cy="5246370"/>
            <a:chOff x="0" y="0"/>
            <a:chExt cx="6350025" cy="6350000"/>
          </a:xfrm>
        </p:grpSpPr>
        <p:sp>
          <p:nvSpPr>
            <p:cNvPr id="41" name="Freeform 4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pic>
        <p:nvPicPr>
          <p:cNvPr id="42" name="Picture 4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21"/>
          <a:srcRect l="26870" t="17915" r="13795" b="8177"/>
          <a:stretch>
            <a:fillRect/>
          </a:stretch>
        </p:blipFill>
        <p:spPr>
          <a:xfrm>
            <a:off x="9031608" y="3550831"/>
            <a:ext cx="6175950" cy="2707889"/>
          </a:xfrm>
          <a:prstGeom prst="rect">
            <a:avLst/>
          </a:prstGeom>
        </p:spPr>
      </p:pic>
      <p:sp>
        <p:nvSpPr>
          <p:cNvPr id="43" name="TextBox 43"/>
          <p:cNvSpPr txBox="1"/>
          <p:nvPr/>
        </p:nvSpPr>
        <p:spPr>
          <a:xfrm>
            <a:off x="4863557" y="7902054"/>
            <a:ext cx="9230470"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Udang bergerak berenang dengan kaki </a:t>
            </a:r>
          </a:p>
        </p:txBody>
      </p:sp>
      <p:pic>
        <p:nvPicPr>
          <p:cNvPr id="44" name="Picture 44">
            <a:hlinkClick r:id="rId22" action="ppaction://hlinksldjump">
              <a:snd r:embed="rId23" name="click.wav"/>
            </a:hlinkClick>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3" name="click.wav"/>
            </a:hlinkClick>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07156" y="407156"/>
            <a:ext cx="1243089" cy="1243089"/>
          </a:xfrm>
          <a:prstGeom prst="rect">
            <a:avLst/>
          </a:prstGeom>
        </p:spPr>
      </p:pic>
      <p:pic>
        <p:nvPicPr>
          <p:cNvPr id="46" name="Picture 46">
            <a:hlinkClick r:id="" action="ppaction://hlinkshowjump?jump=nextslide">
              <a:snd r:embed="rId23" name="click.wav"/>
            </a:hlinkClick>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a:snd r:embed="rId23" name="click.wav"/>
            </a:hlinkClick>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timing>
    <p:tnLst>
      <p:par>
        <p:cTn id="1" dur="indefinite" restart="never" nodeType="tmRoot">
          <p:childTnLst>
            <p:video>
              <p:cMediaNode vol="0">
                <p:cTn id="2" fill="hold" display="0">
                  <p:stCondLst>
                    <p:cond delay="indefinite"/>
                  </p:stCondLst>
                </p:cTn>
                <p:tgtEl>
                  <p:spTgt spid="4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446334"/>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89520"/>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28700" y="2974801"/>
            <a:ext cx="3283918" cy="3283918"/>
          </a:xfrm>
          <a:prstGeom prst="rect">
            <a:avLst/>
          </a:prstGeom>
        </p:spPr>
      </p:pic>
      <p:sp>
        <p:nvSpPr>
          <p:cNvPr id="27" name="TextBox 27"/>
          <p:cNvSpPr txBox="1"/>
          <p:nvPr/>
        </p:nvSpPr>
        <p:spPr>
          <a:xfrm>
            <a:off x="3937437" y="469681"/>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AVERTEBRATA</a:t>
            </a:r>
          </a:p>
        </p:txBody>
      </p:sp>
      <p:sp>
        <p:nvSpPr>
          <p:cNvPr id="28" name="TextBox 28"/>
          <p:cNvSpPr txBox="1"/>
          <p:nvPr/>
        </p:nvSpPr>
        <p:spPr>
          <a:xfrm>
            <a:off x="3362982" y="1195334"/>
            <a:ext cx="122316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TIDAK BERTULANG BELAKANG</a:t>
            </a:r>
          </a:p>
        </p:txBody>
      </p:sp>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390007" y="2974801"/>
            <a:ext cx="3267177" cy="3267177"/>
          </a:xfrm>
          <a:prstGeom prst="rect">
            <a:avLst/>
          </a:prstGeom>
        </p:spPr>
      </p:pic>
      <p:pic>
        <p:nvPicPr>
          <p:cNvPr id="30" name="Picture 3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765231" y="2920486"/>
            <a:ext cx="3283918" cy="3283918"/>
          </a:xfrm>
          <a:prstGeom prst="rect">
            <a:avLst/>
          </a:prstGeom>
        </p:spPr>
      </p:pic>
      <p:pic>
        <p:nvPicPr>
          <p:cNvPr id="31" name="Picture 3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976842" y="2949061"/>
            <a:ext cx="3192041" cy="3192041"/>
          </a:xfrm>
          <a:prstGeom prst="rect">
            <a:avLst/>
          </a:prstGeom>
        </p:spPr>
      </p:pic>
      <p:pic>
        <p:nvPicPr>
          <p:cNvPr id="32" name="Picture 3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602645" y="6492359"/>
            <a:ext cx="3264868" cy="3264868"/>
          </a:xfrm>
          <a:prstGeom prst="rect">
            <a:avLst/>
          </a:prstGeom>
        </p:spPr>
      </p:pic>
      <p:pic>
        <p:nvPicPr>
          <p:cNvPr id="33"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63734" y="6471629"/>
            <a:ext cx="3211078" cy="3211078"/>
          </a:xfrm>
          <a:prstGeom prst="rect">
            <a:avLst/>
          </a:prstGeom>
        </p:spPr>
      </p:pic>
      <p:pic>
        <p:nvPicPr>
          <p:cNvPr id="34" name="Picture 34"/>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93987" y="6499679"/>
            <a:ext cx="3283918" cy="3283918"/>
          </a:xfrm>
          <a:prstGeom prst="rect">
            <a:avLst/>
          </a:prstGeom>
        </p:spPr>
      </p:pic>
      <p:grpSp>
        <p:nvGrpSpPr>
          <p:cNvPr id="35" name="Group 35"/>
          <p:cNvGrpSpPr/>
          <p:nvPr/>
        </p:nvGrpSpPr>
        <p:grpSpPr>
          <a:xfrm>
            <a:off x="-40652" y="-661858"/>
            <a:ext cx="18644029" cy="11271855"/>
            <a:chOff x="0" y="0"/>
            <a:chExt cx="4910361" cy="2968719"/>
          </a:xfrm>
        </p:grpSpPr>
        <p:sp>
          <p:nvSpPr>
            <p:cNvPr id="36" name="Freeform 36"/>
            <p:cNvSpPr/>
            <p:nvPr/>
          </p:nvSpPr>
          <p:spPr>
            <a:xfrm>
              <a:off x="0" y="0"/>
              <a:ext cx="4910362" cy="2968719"/>
            </a:xfrm>
            <a:custGeom>
              <a:avLst/>
              <a:gdLst/>
              <a:ahLst/>
              <a:cxnLst/>
              <a:rect l="l" t="t" r="r" b="b"/>
              <a:pathLst>
                <a:path w="4910362" h="2968719">
                  <a:moveTo>
                    <a:pt x="21178" y="0"/>
                  </a:moveTo>
                  <a:lnTo>
                    <a:pt x="4889184" y="0"/>
                  </a:lnTo>
                  <a:cubicBezTo>
                    <a:pt x="4894800" y="0"/>
                    <a:pt x="4900187" y="2231"/>
                    <a:pt x="4904159" y="6203"/>
                  </a:cubicBezTo>
                  <a:cubicBezTo>
                    <a:pt x="4908130" y="10174"/>
                    <a:pt x="4910362" y="15561"/>
                    <a:pt x="4910362" y="21178"/>
                  </a:cubicBezTo>
                  <a:lnTo>
                    <a:pt x="4910362" y="2947541"/>
                  </a:lnTo>
                  <a:cubicBezTo>
                    <a:pt x="4910362" y="2959237"/>
                    <a:pt x="4900880" y="2968719"/>
                    <a:pt x="4889184" y="2968719"/>
                  </a:cubicBezTo>
                  <a:lnTo>
                    <a:pt x="21178" y="2968719"/>
                  </a:lnTo>
                  <a:cubicBezTo>
                    <a:pt x="15561" y="2968719"/>
                    <a:pt x="10174" y="2966488"/>
                    <a:pt x="6203" y="2962516"/>
                  </a:cubicBezTo>
                  <a:cubicBezTo>
                    <a:pt x="2231" y="2958545"/>
                    <a:pt x="0" y="2953158"/>
                    <a:pt x="0" y="2947541"/>
                  </a:cubicBezTo>
                  <a:lnTo>
                    <a:pt x="0" y="21178"/>
                  </a:lnTo>
                  <a:cubicBezTo>
                    <a:pt x="0" y="15561"/>
                    <a:pt x="2231" y="10174"/>
                    <a:pt x="6203" y="6203"/>
                  </a:cubicBezTo>
                  <a:cubicBezTo>
                    <a:pt x="10174" y="2231"/>
                    <a:pt x="15561" y="0"/>
                    <a:pt x="21178"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57844" y="1232559"/>
            <a:ext cx="12841896" cy="7821882"/>
          </a:xfrm>
          <a:prstGeom prst="rect">
            <a:avLst/>
          </a:prstGeom>
        </p:spPr>
      </p:pic>
      <p:sp>
        <p:nvSpPr>
          <p:cNvPr id="39" name="TextBox 39"/>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ubur-ubur</a:t>
            </a:r>
          </a:p>
        </p:txBody>
      </p:sp>
      <p:grpSp>
        <p:nvGrpSpPr>
          <p:cNvPr id="40" name="Group 40"/>
          <p:cNvGrpSpPr>
            <a:grpSpLocks noChangeAspect="1"/>
          </p:cNvGrpSpPr>
          <p:nvPr/>
        </p:nvGrpSpPr>
        <p:grpSpPr>
          <a:xfrm>
            <a:off x="3410793" y="2350884"/>
            <a:ext cx="5246391" cy="5246370"/>
            <a:chOff x="0" y="0"/>
            <a:chExt cx="6350025" cy="6350000"/>
          </a:xfrm>
        </p:grpSpPr>
        <p:sp>
          <p:nvSpPr>
            <p:cNvPr id="41" name="Freeform 4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pic>
        <p:nvPicPr>
          <p:cNvPr id="42" name="Picture 42"/>
          <p:cNvPicPr>
            <a:picLocks noChangeAspect="1"/>
          </p:cNvPicPr>
          <p:nvPr/>
        </p:nvPicPr>
        <p:blipFill>
          <a:blip r:embed="rId19"/>
          <a:srcRect/>
          <a:stretch>
            <a:fillRect/>
          </a:stretch>
        </p:blipFill>
        <p:spPr>
          <a:xfrm>
            <a:off x="10813506" y="2958060"/>
            <a:ext cx="2922440" cy="4087329"/>
          </a:xfrm>
          <a:prstGeom prst="rect">
            <a:avLst/>
          </a:prstGeom>
        </p:spPr>
      </p:pic>
      <p:sp>
        <p:nvSpPr>
          <p:cNvPr id="43" name="TextBox 43"/>
          <p:cNvSpPr txBox="1"/>
          <p:nvPr/>
        </p:nvSpPr>
        <p:spPr>
          <a:xfrm>
            <a:off x="4863557" y="7902054"/>
            <a:ext cx="9230470"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Ubur-ubur bergerak berenang dengan tentakel</a:t>
            </a:r>
          </a:p>
        </p:txBody>
      </p:sp>
      <p:pic>
        <p:nvPicPr>
          <p:cNvPr id="44" name="Picture 44">
            <a:hlinkClick r:id="rId20" action="ppaction://hlinksldjump"/>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3" name="click.wav"/>
            </a:hlinkClick>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07156" y="407156"/>
            <a:ext cx="1243089" cy="1243089"/>
          </a:xfrm>
          <a:prstGeom prst="rect">
            <a:avLst/>
          </a:prstGeom>
        </p:spPr>
      </p:pic>
      <p:pic>
        <p:nvPicPr>
          <p:cNvPr id="46" name="Picture 46">
            <a:hlinkClick r:id="" action="ppaction://hlinkshowjump?jump=nextslide"/>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81713"/>
          <a:stretch>
            <a:fillRect/>
          </a:stretch>
        </p:blipFill>
        <p:spPr>
          <a:xfrm>
            <a:off x="3057844" y="446334"/>
            <a:ext cx="12841896" cy="143035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7678"/>
          <a:stretch>
            <a:fillRect/>
          </a:stretch>
        </p:blipFill>
        <p:spPr>
          <a:xfrm>
            <a:off x="3057844" y="1689520"/>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7"/>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8"/>
              <a:stretch>
                <a:fillRect/>
              </a:stretch>
            </a:blipFill>
          </p:spPr>
        </p:sp>
      </p:grpSp>
      <p:pic>
        <p:nvPicPr>
          <p:cNvPr id="26" name="Picture 26"/>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028700" y="2974801"/>
            <a:ext cx="3283918" cy="3283918"/>
          </a:xfrm>
          <a:prstGeom prst="rect">
            <a:avLst/>
          </a:prstGeom>
        </p:spPr>
      </p:pic>
      <p:sp>
        <p:nvSpPr>
          <p:cNvPr id="27" name="TextBox 27"/>
          <p:cNvSpPr txBox="1"/>
          <p:nvPr/>
        </p:nvSpPr>
        <p:spPr>
          <a:xfrm>
            <a:off x="3937437" y="469681"/>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AVERTEBRATA</a:t>
            </a:r>
          </a:p>
        </p:txBody>
      </p:sp>
      <p:sp>
        <p:nvSpPr>
          <p:cNvPr id="28" name="TextBox 28"/>
          <p:cNvSpPr txBox="1"/>
          <p:nvPr/>
        </p:nvSpPr>
        <p:spPr>
          <a:xfrm>
            <a:off x="3362982" y="1195334"/>
            <a:ext cx="122316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TIDAK BERTULANG BELAKANG</a:t>
            </a:r>
          </a:p>
        </p:txBody>
      </p:sp>
      <p:pic>
        <p:nvPicPr>
          <p:cNvPr id="29" name="Picture 2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390007" y="2974801"/>
            <a:ext cx="3267177" cy="3267177"/>
          </a:xfrm>
          <a:prstGeom prst="rect">
            <a:avLst/>
          </a:prstGeom>
        </p:spPr>
      </p:pic>
      <p:pic>
        <p:nvPicPr>
          <p:cNvPr id="30" name="Picture 30"/>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765231" y="2920486"/>
            <a:ext cx="3283918" cy="3283918"/>
          </a:xfrm>
          <a:prstGeom prst="rect">
            <a:avLst/>
          </a:prstGeom>
        </p:spPr>
      </p:pic>
      <p:pic>
        <p:nvPicPr>
          <p:cNvPr id="31" name="Picture 3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976842" y="2949061"/>
            <a:ext cx="3192041" cy="3192041"/>
          </a:xfrm>
          <a:prstGeom prst="rect">
            <a:avLst/>
          </a:prstGeom>
        </p:spPr>
      </p:pic>
      <p:pic>
        <p:nvPicPr>
          <p:cNvPr id="32" name="Picture 3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3602645" y="6492359"/>
            <a:ext cx="3264868" cy="3264868"/>
          </a:xfrm>
          <a:prstGeom prst="rect">
            <a:avLst/>
          </a:prstGeom>
        </p:spPr>
      </p:pic>
      <p:pic>
        <p:nvPicPr>
          <p:cNvPr id="33" name="Picture 3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863734" y="6471629"/>
            <a:ext cx="3211078" cy="3211078"/>
          </a:xfrm>
          <a:prstGeom prst="rect">
            <a:avLst/>
          </a:prstGeom>
        </p:spPr>
      </p:pic>
      <p:pic>
        <p:nvPicPr>
          <p:cNvPr id="34" name="Picture 3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2093987" y="6499679"/>
            <a:ext cx="3283918" cy="3283918"/>
          </a:xfrm>
          <a:prstGeom prst="rect">
            <a:avLst/>
          </a:prstGeom>
        </p:spPr>
      </p:pic>
      <p:grpSp>
        <p:nvGrpSpPr>
          <p:cNvPr id="35" name="Group 35"/>
          <p:cNvGrpSpPr/>
          <p:nvPr/>
        </p:nvGrpSpPr>
        <p:grpSpPr>
          <a:xfrm>
            <a:off x="-40652" y="-661858"/>
            <a:ext cx="18679631" cy="11271855"/>
            <a:chOff x="0" y="0"/>
            <a:chExt cx="4919738" cy="2968719"/>
          </a:xfrm>
        </p:grpSpPr>
        <p:sp>
          <p:nvSpPr>
            <p:cNvPr id="36" name="Freeform 36"/>
            <p:cNvSpPr/>
            <p:nvPr/>
          </p:nvSpPr>
          <p:spPr>
            <a:xfrm>
              <a:off x="0" y="0"/>
              <a:ext cx="4919738" cy="2968719"/>
            </a:xfrm>
            <a:custGeom>
              <a:avLst/>
              <a:gdLst/>
              <a:ahLst/>
              <a:cxnLst/>
              <a:rect l="l" t="t" r="r" b="b"/>
              <a:pathLst>
                <a:path w="4919738" h="2968719">
                  <a:moveTo>
                    <a:pt x="21137" y="0"/>
                  </a:moveTo>
                  <a:lnTo>
                    <a:pt x="4898601" y="0"/>
                  </a:lnTo>
                  <a:cubicBezTo>
                    <a:pt x="4904207" y="0"/>
                    <a:pt x="4909583" y="2227"/>
                    <a:pt x="4913547" y="6191"/>
                  </a:cubicBezTo>
                  <a:cubicBezTo>
                    <a:pt x="4917511" y="10155"/>
                    <a:pt x="4919738" y="15531"/>
                    <a:pt x="4919738" y="21137"/>
                  </a:cubicBezTo>
                  <a:lnTo>
                    <a:pt x="4919738" y="2947582"/>
                  </a:lnTo>
                  <a:cubicBezTo>
                    <a:pt x="4919738" y="2953188"/>
                    <a:pt x="4917511" y="2958564"/>
                    <a:pt x="4913547" y="2962528"/>
                  </a:cubicBezTo>
                  <a:cubicBezTo>
                    <a:pt x="4909583" y="2966492"/>
                    <a:pt x="4904207" y="2968719"/>
                    <a:pt x="4898601" y="2968719"/>
                  </a:cubicBezTo>
                  <a:lnTo>
                    <a:pt x="21137" y="2968719"/>
                  </a:lnTo>
                  <a:cubicBezTo>
                    <a:pt x="15531" y="2968719"/>
                    <a:pt x="10155" y="2966492"/>
                    <a:pt x="6191" y="2962528"/>
                  </a:cubicBezTo>
                  <a:cubicBezTo>
                    <a:pt x="2227" y="2958564"/>
                    <a:pt x="0" y="2953188"/>
                    <a:pt x="0" y="2947582"/>
                  </a:cubicBezTo>
                  <a:lnTo>
                    <a:pt x="0" y="21137"/>
                  </a:lnTo>
                  <a:cubicBezTo>
                    <a:pt x="0" y="15531"/>
                    <a:pt x="2227" y="10155"/>
                    <a:pt x="6191" y="6191"/>
                  </a:cubicBezTo>
                  <a:cubicBezTo>
                    <a:pt x="10155" y="2227"/>
                    <a:pt x="15531" y="0"/>
                    <a:pt x="21137"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57844" y="1232559"/>
            <a:ext cx="12841896" cy="7821882"/>
          </a:xfrm>
          <a:prstGeom prst="rect">
            <a:avLst/>
          </a:prstGeom>
        </p:spPr>
      </p:pic>
      <p:sp>
        <p:nvSpPr>
          <p:cNvPr id="39" name="TextBox 39"/>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bintang laut</a:t>
            </a:r>
          </a:p>
        </p:txBody>
      </p:sp>
      <p:grpSp>
        <p:nvGrpSpPr>
          <p:cNvPr id="40" name="Group 40"/>
          <p:cNvGrpSpPr>
            <a:grpSpLocks noChangeAspect="1"/>
          </p:cNvGrpSpPr>
          <p:nvPr/>
        </p:nvGrpSpPr>
        <p:grpSpPr>
          <a:xfrm>
            <a:off x="3410793" y="2350884"/>
            <a:ext cx="5246391" cy="5246370"/>
            <a:chOff x="0" y="0"/>
            <a:chExt cx="6350025" cy="6350000"/>
          </a:xfrm>
        </p:grpSpPr>
        <p:sp>
          <p:nvSpPr>
            <p:cNvPr id="41" name="Freeform 4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pic>
        <p:nvPicPr>
          <p:cNvPr id="42" name="Picture 4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21"/>
          <a:srcRect/>
          <a:stretch>
            <a:fillRect/>
          </a:stretch>
        </p:blipFill>
        <p:spPr>
          <a:xfrm>
            <a:off x="9838065" y="2383028"/>
            <a:ext cx="5182082" cy="5182082"/>
          </a:xfrm>
          <a:prstGeom prst="rect">
            <a:avLst/>
          </a:prstGeom>
        </p:spPr>
      </p:pic>
      <p:sp>
        <p:nvSpPr>
          <p:cNvPr id="43" name="TextBox 43"/>
          <p:cNvSpPr txBox="1"/>
          <p:nvPr/>
        </p:nvSpPr>
        <p:spPr>
          <a:xfrm>
            <a:off x="4673689" y="7844904"/>
            <a:ext cx="9610207"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Bintang laut bergerak berjalan dan berenang dengan kaki-kaki tabung </a:t>
            </a:r>
          </a:p>
        </p:txBody>
      </p:sp>
      <p:pic>
        <p:nvPicPr>
          <p:cNvPr id="44" name="Picture 44">
            <a:hlinkClick r:id="rId22" action="ppaction://hlinksldjump">
              <a:snd r:embed="rId23" name="click.wav"/>
            </a:hlinkClick>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3" name="click.wav"/>
            </a:hlinkClick>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07156" y="407156"/>
            <a:ext cx="1243089" cy="1243089"/>
          </a:xfrm>
          <a:prstGeom prst="rect">
            <a:avLst/>
          </a:prstGeom>
        </p:spPr>
      </p:pic>
      <p:pic>
        <p:nvPicPr>
          <p:cNvPr id="46" name="Picture 46">
            <a:hlinkClick r:id="" action="ppaction://hlinkshowjump?jump=nextslide">
              <a:snd r:embed="rId23" name="click.wav"/>
            </a:hlinkClick>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timing>
    <p:tnLst>
      <p:par>
        <p:cTn id="1" dur="indefinite" restart="never" nodeType="tmRoot">
          <p:childTnLst>
            <p:video>
              <p:cMediaNode vol="0">
                <p:cTn id="2" fill="hold" display="0">
                  <p:stCondLst>
                    <p:cond delay="indefinite"/>
                  </p:stCondLst>
                </p:cTn>
                <p:tgtEl>
                  <p:spTgt spid="4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81713"/>
          <a:stretch>
            <a:fillRect/>
          </a:stretch>
        </p:blipFill>
        <p:spPr>
          <a:xfrm>
            <a:off x="3057844" y="446334"/>
            <a:ext cx="12841896" cy="143035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7678"/>
          <a:stretch>
            <a:fillRect/>
          </a:stretch>
        </p:blipFill>
        <p:spPr>
          <a:xfrm>
            <a:off x="3057844" y="1689520"/>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7"/>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8"/>
              <a:stretch>
                <a:fillRect/>
              </a:stretch>
            </a:blipFill>
          </p:spPr>
        </p:sp>
      </p:grpSp>
      <p:pic>
        <p:nvPicPr>
          <p:cNvPr id="26" name="Picture 26"/>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028700" y="2974801"/>
            <a:ext cx="3283918" cy="3283918"/>
          </a:xfrm>
          <a:prstGeom prst="rect">
            <a:avLst/>
          </a:prstGeom>
        </p:spPr>
      </p:pic>
      <p:sp>
        <p:nvSpPr>
          <p:cNvPr id="27" name="TextBox 27"/>
          <p:cNvSpPr txBox="1"/>
          <p:nvPr/>
        </p:nvSpPr>
        <p:spPr>
          <a:xfrm>
            <a:off x="3937437" y="469681"/>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AVERTEBRATA</a:t>
            </a:r>
          </a:p>
        </p:txBody>
      </p:sp>
      <p:sp>
        <p:nvSpPr>
          <p:cNvPr id="28" name="TextBox 28"/>
          <p:cNvSpPr txBox="1"/>
          <p:nvPr/>
        </p:nvSpPr>
        <p:spPr>
          <a:xfrm>
            <a:off x="3362982" y="1195334"/>
            <a:ext cx="122316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TIDAK BERTULANG BELAKANG</a:t>
            </a:r>
          </a:p>
        </p:txBody>
      </p:sp>
      <p:pic>
        <p:nvPicPr>
          <p:cNvPr id="29" name="Picture 2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390007" y="2974801"/>
            <a:ext cx="3267177" cy="3267177"/>
          </a:xfrm>
          <a:prstGeom prst="rect">
            <a:avLst/>
          </a:prstGeom>
        </p:spPr>
      </p:pic>
      <p:pic>
        <p:nvPicPr>
          <p:cNvPr id="30" name="Picture 30"/>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765231" y="2920486"/>
            <a:ext cx="3283918" cy="3283918"/>
          </a:xfrm>
          <a:prstGeom prst="rect">
            <a:avLst/>
          </a:prstGeom>
        </p:spPr>
      </p:pic>
      <p:pic>
        <p:nvPicPr>
          <p:cNvPr id="31" name="Picture 3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976842" y="2949061"/>
            <a:ext cx="3192041" cy="3192041"/>
          </a:xfrm>
          <a:prstGeom prst="rect">
            <a:avLst/>
          </a:prstGeom>
        </p:spPr>
      </p:pic>
      <p:pic>
        <p:nvPicPr>
          <p:cNvPr id="32" name="Picture 3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3602645" y="6492359"/>
            <a:ext cx="3264868" cy="3264868"/>
          </a:xfrm>
          <a:prstGeom prst="rect">
            <a:avLst/>
          </a:prstGeom>
        </p:spPr>
      </p:pic>
      <p:pic>
        <p:nvPicPr>
          <p:cNvPr id="33" name="Picture 3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863734" y="6471629"/>
            <a:ext cx="3211078" cy="3211078"/>
          </a:xfrm>
          <a:prstGeom prst="rect">
            <a:avLst/>
          </a:prstGeom>
        </p:spPr>
      </p:pic>
      <p:pic>
        <p:nvPicPr>
          <p:cNvPr id="34" name="Picture 3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2093987" y="6499679"/>
            <a:ext cx="3283918" cy="3283918"/>
          </a:xfrm>
          <a:prstGeom prst="rect">
            <a:avLst/>
          </a:prstGeom>
        </p:spPr>
      </p:pic>
      <p:grpSp>
        <p:nvGrpSpPr>
          <p:cNvPr id="35" name="Group 35"/>
          <p:cNvGrpSpPr/>
          <p:nvPr/>
        </p:nvGrpSpPr>
        <p:grpSpPr>
          <a:xfrm>
            <a:off x="-40652" y="-661858"/>
            <a:ext cx="18679631" cy="11271855"/>
            <a:chOff x="0" y="0"/>
            <a:chExt cx="4919738" cy="2968719"/>
          </a:xfrm>
        </p:grpSpPr>
        <p:sp>
          <p:nvSpPr>
            <p:cNvPr id="36" name="Freeform 36"/>
            <p:cNvSpPr/>
            <p:nvPr/>
          </p:nvSpPr>
          <p:spPr>
            <a:xfrm>
              <a:off x="0" y="0"/>
              <a:ext cx="4919738" cy="2968719"/>
            </a:xfrm>
            <a:custGeom>
              <a:avLst/>
              <a:gdLst/>
              <a:ahLst/>
              <a:cxnLst/>
              <a:rect l="l" t="t" r="r" b="b"/>
              <a:pathLst>
                <a:path w="4919738" h="2968719">
                  <a:moveTo>
                    <a:pt x="21137" y="0"/>
                  </a:moveTo>
                  <a:lnTo>
                    <a:pt x="4898601" y="0"/>
                  </a:lnTo>
                  <a:cubicBezTo>
                    <a:pt x="4904207" y="0"/>
                    <a:pt x="4909583" y="2227"/>
                    <a:pt x="4913547" y="6191"/>
                  </a:cubicBezTo>
                  <a:cubicBezTo>
                    <a:pt x="4917511" y="10155"/>
                    <a:pt x="4919738" y="15531"/>
                    <a:pt x="4919738" y="21137"/>
                  </a:cubicBezTo>
                  <a:lnTo>
                    <a:pt x="4919738" y="2947582"/>
                  </a:lnTo>
                  <a:cubicBezTo>
                    <a:pt x="4919738" y="2953188"/>
                    <a:pt x="4917511" y="2958564"/>
                    <a:pt x="4913547" y="2962528"/>
                  </a:cubicBezTo>
                  <a:cubicBezTo>
                    <a:pt x="4909583" y="2966492"/>
                    <a:pt x="4904207" y="2968719"/>
                    <a:pt x="4898601" y="2968719"/>
                  </a:cubicBezTo>
                  <a:lnTo>
                    <a:pt x="21137" y="2968719"/>
                  </a:lnTo>
                  <a:cubicBezTo>
                    <a:pt x="15531" y="2968719"/>
                    <a:pt x="10155" y="2966492"/>
                    <a:pt x="6191" y="2962528"/>
                  </a:cubicBezTo>
                  <a:cubicBezTo>
                    <a:pt x="2227" y="2958564"/>
                    <a:pt x="0" y="2953188"/>
                    <a:pt x="0" y="2947582"/>
                  </a:cubicBezTo>
                  <a:lnTo>
                    <a:pt x="0" y="21137"/>
                  </a:lnTo>
                  <a:cubicBezTo>
                    <a:pt x="0" y="15531"/>
                    <a:pt x="2227" y="10155"/>
                    <a:pt x="6191" y="6191"/>
                  </a:cubicBezTo>
                  <a:cubicBezTo>
                    <a:pt x="10155" y="2227"/>
                    <a:pt x="15531" y="0"/>
                    <a:pt x="21137"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57844" y="1232559"/>
            <a:ext cx="12841896" cy="7821882"/>
          </a:xfrm>
          <a:prstGeom prst="rect">
            <a:avLst/>
          </a:prstGeom>
        </p:spPr>
      </p:pic>
      <p:sp>
        <p:nvSpPr>
          <p:cNvPr id="39" name="TextBox 39"/>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semut</a:t>
            </a:r>
          </a:p>
        </p:txBody>
      </p:sp>
      <p:grpSp>
        <p:nvGrpSpPr>
          <p:cNvPr id="40" name="Group 40"/>
          <p:cNvGrpSpPr>
            <a:grpSpLocks noChangeAspect="1"/>
          </p:cNvGrpSpPr>
          <p:nvPr/>
        </p:nvGrpSpPr>
        <p:grpSpPr>
          <a:xfrm>
            <a:off x="3410793" y="2350884"/>
            <a:ext cx="5246391" cy="5246370"/>
            <a:chOff x="0" y="0"/>
            <a:chExt cx="6350025" cy="6350000"/>
          </a:xfrm>
        </p:grpSpPr>
        <p:sp>
          <p:nvSpPr>
            <p:cNvPr id="41" name="Freeform 4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42" name="Picture 4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21"/>
          <a:srcRect/>
          <a:stretch>
            <a:fillRect/>
          </a:stretch>
        </p:blipFill>
        <p:spPr>
          <a:xfrm>
            <a:off x="9093991" y="2597101"/>
            <a:ext cx="6478872" cy="4852649"/>
          </a:xfrm>
          <a:prstGeom prst="rect">
            <a:avLst/>
          </a:prstGeom>
        </p:spPr>
      </p:pic>
      <p:sp>
        <p:nvSpPr>
          <p:cNvPr id="43" name="TextBox 43"/>
          <p:cNvSpPr txBox="1"/>
          <p:nvPr/>
        </p:nvSpPr>
        <p:spPr>
          <a:xfrm>
            <a:off x="4673689" y="7844904"/>
            <a:ext cx="9610207"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Semut bergerak berjalan dengan kaki </a:t>
            </a:r>
          </a:p>
        </p:txBody>
      </p:sp>
      <p:pic>
        <p:nvPicPr>
          <p:cNvPr id="44" name="Picture 44">
            <a:hlinkClick r:id="rId22" action="ppaction://hlinksldjump">
              <a:snd r:embed="rId23" name="click.wav"/>
            </a:hlinkClick>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3" name="click.wav"/>
            </a:hlinkClick>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07156" y="407156"/>
            <a:ext cx="1243089" cy="1243089"/>
          </a:xfrm>
          <a:prstGeom prst="rect">
            <a:avLst/>
          </a:prstGeom>
        </p:spPr>
      </p:pic>
      <p:pic>
        <p:nvPicPr>
          <p:cNvPr id="46" name="Picture 46">
            <a:hlinkClick r:id="" action="ppaction://hlinkshowjump?jump=nextslide">
              <a:snd r:embed="rId23" name="click.wav"/>
            </a:hlinkClick>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a:snd r:embed="rId23" name="click.wav"/>
            </a:hlinkClick>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timing>
    <p:tnLst>
      <p:par>
        <p:cTn id="1" dur="indefinite" restart="never" nodeType="tmRoot">
          <p:childTnLst>
            <p:video>
              <p:cMediaNode vol="0">
                <p:cTn id="2" fill="hold" display="0">
                  <p:stCondLst>
                    <p:cond delay="indefinite"/>
                  </p:stCondLst>
                </p:cTn>
                <p:tgtEl>
                  <p:spTgt spid="4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81713"/>
          <a:stretch>
            <a:fillRect/>
          </a:stretch>
        </p:blipFill>
        <p:spPr>
          <a:xfrm>
            <a:off x="3057844" y="446334"/>
            <a:ext cx="12841896" cy="143035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7678"/>
          <a:stretch>
            <a:fillRect/>
          </a:stretch>
        </p:blipFill>
        <p:spPr>
          <a:xfrm>
            <a:off x="3057844" y="1689520"/>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7"/>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8"/>
              <a:stretch>
                <a:fillRect/>
              </a:stretch>
            </a:blipFill>
          </p:spPr>
        </p:sp>
      </p:grpSp>
      <p:pic>
        <p:nvPicPr>
          <p:cNvPr id="26" name="Picture 26"/>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028700" y="2974801"/>
            <a:ext cx="3283918" cy="3283918"/>
          </a:xfrm>
          <a:prstGeom prst="rect">
            <a:avLst/>
          </a:prstGeom>
        </p:spPr>
      </p:pic>
      <p:sp>
        <p:nvSpPr>
          <p:cNvPr id="27" name="TextBox 27"/>
          <p:cNvSpPr txBox="1"/>
          <p:nvPr/>
        </p:nvSpPr>
        <p:spPr>
          <a:xfrm>
            <a:off x="3937437" y="469681"/>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AVERTEBRATA</a:t>
            </a:r>
          </a:p>
        </p:txBody>
      </p:sp>
      <p:sp>
        <p:nvSpPr>
          <p:cNvPr id="28" name="TextBox 28"/>
          <p:cNvSpPr txBox="1"/>
          <p:nvPr/>
        </p:nvSpPr>
        <p:spPr>
          <a:xfrm>
            <a:off x="3362982" y="1195334"/>
            <a:ext cx="122316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TIDAK BERTULANG BELAKANG</a:t>
            </a:r>
          </a:p>
        </p:txBody>
      </p:sp>
      <p:pic>
        <p:nvPicPr>
          <p:cNvPr id="29" name="Picture 2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390007" y="2974801"/>
            <a:ext cx="3267177" cy="3267177"/>
          </a:xfrm>
          <a:prstGeom prst="rect">
            <a:avLst/>
          </a:prstGeom>
        </p:spPr>
      </p:pic>
      <p:pic>
        <p:nvPicPr>
          <p:cNvPr id="30" name="Picture 30"/>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765231" y="2920486"/>
            <a:ext cx="3283918" cy="3283918"/>
          </a:xfrm>
          <a:prstGeom prst="rect">
            <a:avLst/>
          </a:prstGeom>
        </p:spPr>
      </p:pic>
      <p:pic>
        <p:nvPicPr>
          <p:cNvPr id="31" name="Picture 3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976842" y="2949061"/>
            <a:ext cx="3192041" cy="3192041"/>
          </a:xfrm>
          <a:prstGeom prst="rect">
            <a:avLst/>
          </a:prstGeom>
        </p:spPr>
      </p:pic>
      <p:pic>
        <p:nvPicPr>
          <p:cNvPr id="32" name="Picture 3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3602645" y="6492359"/>
            <a:ext cx="3264868" cy="3264868"/>
          </a:xfrm>
          <a:prstGeom prst="rect">
            <a:avLst/>
          </a:prstGeom>
        </p:spPr>
      </p:pic>
      <p:pic>
        <p:nvPicPr>
          <p:cNvPr id="33" name="Picture 3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863734" y="6471629"/>
            <a:ext cx="3211078" cy="3211078"/>
          </a:xfrm>
          <a:prstGeom prst="rect">
            <a:avLst/>
          </a:prstGeom>
        </p:spPr>
      </p:pic>
      <p:pic>
        <p:nvPicPr>
          <p:cNvPr id="34" name="Picture 34"/>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2093987" y="6499679"/>
            <a:ext cx="3283918" cy="3283918"/>
          </a:xfrm>
          <a:prstGeom prst="rect">
            <a:avLst/>
          </a:prstGeom>
        </p:spPr>
      </p:pic>
      <p:grpSp>
        <p:nvGrpSpPr>
          <p:cNvPr id="35" name="Group 35"/>
          <p:cNvGrpSpPr/>
          <p:nvPr/>
        </p:nvGrpSpPr>
        <p:grpSpPr>
          <a:xfrm>
            <a:off x="-40652" y="-661858"/>
            <a:ext cx="18822043" cy="11271855"/>
            <a:chOff x="0" y="0"/>
            <a:chExt cx="4957246" cy="2968719"/>
          </a:xfrm>
        </p:grpSpPr>
        <p:sp>
          <p:nvSpPr>
            <p:cNvPr id="36" name="Freeform 36"/>
            <p:cNvSpPr/>
            <p:nvPr/>
          </p:nvSpPr>
          <p:spPr>
            <a:xfrm>
              <a:off x="0" y="0"/>
              <a:ext cx="4957246" cy="2968719"/>
            </a:xfrm>
            <a:custGeom>
              <a:avLst/>
              <a:gdLst/>
              <a:ahLst/>
              <a:cxnLst/>
              <a:rect l="l" t="t" r="r" b="b"/>
              <a:pathLst>
                <a:path w="4957246" h="2968719">
                  <a:moveTo>
                    <a:pt x="20977" y="0"/>
                  </a:moveTo>
                  <a:lnTo>
                    <a:pt x="4936268" y="0"/>
                  </a:lnTo>
                  <a:cubicBezTo>
                    <a:pt x="4941832" y="0"/>
                    <a:pt x="4947168" y="2210"/>
                    <a:pt x="4951102" y="6144"/>
                  </a:cubicBezTo>
                  <a:cubicBezTo>
                    <a:pt x="4955036" y="10078"/>
                    <a:pt x="4957246" y="15414"/>
                    <a:pt x="4957246" y="20977"/>
                  </a:cubicBezTo>
                  <a:lnTo>
                    <a:pt x="4957246" y="2947742"/>
                  </a:lnTo>
                  <a:cubicBezTo>
                    <a:pt x="4957246" y="2959327"/>
                    <a:pt x="4947854" y="2968719"/>
                    <a:pt x="4936268" y="2968719"/>
                  </a:cubicBezTo>
                  <a:lnTo>
                    <a:pt x="20977" y="2968719"/>
                  </a:lnTo>
                  <a:cubicBezTo>
                    <a:pt x="15414" y="2968719"/>
                    <a:pt x="10078" y="2966509"/>
                    <a:pt x="6144" y="2962575"/>
                  </a:cubicBezTo>
                  <a:cubicBezTo>
                    <a:pt x="2210" y="2958641"/>
                    <a:pt x="0" y="2953305"/>
                    <a:pt x="0" y="2947742"/>
                  </a:cubicBezTo>
                  <a:lnTo>
                    <a:pt x="0" y="20977"/>
                  </a:lnTo>
                  <a:cubicBezTo>
                    <a:pt x="0" y="9392"/>
                    <a:pt x="9392" y="0"/>
                    <a:pt x="20977"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57844" y="1232559"/>
            <a:ext cx="12841896" cy="7821882"/>
          </a:xfrm>
          <a:prstGeom prst="rect">
            <a:avLst/>
          </a:prstGeom>
        </p:spPr>
      </p:pic>
      <p:sp>
        <p:nvSpPr>
          <p:cNvPr id="39" name="TextBox 39"/>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lintah</a:t>
            </a:r>
          </a:p>
        </p:txBody>
      </p:sp>
      <p:grpSp>
        <p:nvGrpSpPr>
          <p:cNvPr id="40" name="Group 40"/>
          <p:cNvGrpSpPr>
            <a:grpSpLocks noChangeAspect="1"/>
          </p:cNvGrpSpPr>
          <p:nvPr/>
        </p:nvGrpSpPr>
        <p:grpSpPr>
          <a:xfrm>
            <a:off x="3410793" y="2350884"/>
            <a:ext cx="5246391" cy="5246370"/>
            <a:chOff x="0" y="0"/>
            <a:chExt cx="6350025" cy="6350000"/>
          </a:xfrm>
        </p:grpSpPr>
        <p:sp>
          <p:nvSpPr>
            <p:cNvPr id="41" name="Freeform 4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7"/>
              <a:stretch>
                <a:fillRect/>
              </a:stretch>
            </a:blipFill>
          </p:spPr>
        </p:sp>
      </p:grpSp>
      <p:pic>
        <p:nvPicPr>
          <p:cNvPr id="42" name="Picture 4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21"/>
          <a:srcRect l="9099" r="7435"/>
          <a:stretch>
            <a:fillRect/>
          </a:stretch>
        </p:blipFill>
        <p:spPr>
          <a:xfrm>
            <a:off x="9415490" y="2995107"/>
            <a:ext cx="5899114" cy="3957924"/>
          </a:xfrm>
          <a:prstGeom prst="rect">
            <a:avLst/>
          </a:prstGeom>
        </p:spPr>
      </p:pic>
      <p:sp>
        <p:nvSpPr>
          <p:cNvPr id="43" name="TextBox 43"/>
          <p:cNvSpPr txBox="1"/>
          <p:nvPr/>
        </p:nvSpPr>
        <p:spPr>
          <a:xfrm>
            <a:off x="3603938" y="7530579"/>
            <a:ext cx="11623103" cy="1481456"/>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Handy Casual"/>
              </a:rPr>
              <a:t>Lintah bergerak menggunakan otot longitudinal yang melingkar dan digunakan untuk gerak peristaltik. Dengan adanya pengisap posterior dan anterior (satu di setiap ujung tubuh), mereka dapat bergerak dengan gerakan memutar atau beringsut.</a:t>
            </a:r>
          </a:p>
        </p:txBody>
      </p:sp>
      <p:pic>
        <p:nvPicPr>
          <p:cNvPr id="44" name="Picture 44">
            <a:hlinkClick r:id="rId22" action="ppaction://hlinksldjump">
              <a:snd r:embed="rId23" name="chimes.wav"/>
            </a:hlinkClick>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6" name="click.wav"/>
            </a:hlinkClick>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407156" y="407156"/>
            <a:ext cx="1243089" cy="1243089"/>
          </a:xfrm>
          <a:prstGeom prst="rect">
            <a:avLst/>
          </a:prstGeom>
        </p:spPr>
      </p:pic>
      <p:pic>
        <p:nvPicPr>
          <p:cNvPr id="46" name="Picture 46">
            <a:hlinkClick r:id="" action="ppaction://hlinkshowjump?jump=nextslide"/>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6528004" y="8819357"/>
            <a:ext cx="1183005" cy="1183005"/>
          </a:xfrm>
          <a:prstGeom prst="rect">
            <a:avLst/>
          </a:prstGeom>
        </p:spPr>
      </p:pic>
      <p:pic>
        <p:nvPicPr>
          <p:cNvPr id="47" name="Picture 47">
            <a:hlinkClick r:id="" action="ppaction://hlinkshowjump?jump=previousslide">
              <a:snd r:embed="rId26" name="click.wav"/>
            </a:hlinkClick>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timing>
    <p:tnLst>
      <p:par>
        <p:cTn id="1" dur="indefinite" restart="never" nodeType="tmRoot">
          <p:childTnLst>
            <p:video>
              <p:cMediaNode vol="0">
                <p:cTn id="2" fill="hold" display="0">
                  <p:stCondLst>
                    <p:cond delay="indefinite"/>
                  </p:stCondLst>
                </p:cTn>
                <p:tgtEl>
                  <p:spTgt spid="4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81713"/>
          <a:stretch>
            <a:fillRect/>
          </a:stretch>
        </p:blipFill>
        <p:spPr>
          <a:xfrm>
            <a:off x="3057844" y="446334"/>
            <a:ext cx="12841896" cy="14303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87678"/>
          <a:stretch>
            <a:fillRect/>
          </a:stretch>
        </p:blipFill>
        <p:spPr>
          <a:xfrm>
            <a:off x="3057844" y="1689520"/>
            <a:ext cx="12841896" cy="963741"/>
          </a:xfrm>
          <a:prstGeom prst="rect">
            <a:avLst/>
          </a:prstGeom>
        </p:spPr>
      </p:pic>
      <p:grpSp>
        <p:nvGrpSpPr>
          <p:cNvPr id="12" name="Group 12"/>
          <p:cNvGrpSpPr>
            <a:grpSpLocks noChangeAspect="1"/>
          </p:cNvGrpSpPr>
          <p:nvPr/>
        </p:nvGrpSpPr>
        <p:grpSpPr>
          <a:xfrm>
            <a:off x="1119117" y="2974801"/>
            <a:ext cx="3192041" cy="3192028"/>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0"/>
              <a:stretch>
                <a:fillRect/>
              </a:stretch>
            </a:blipFill>
          </p:spPr>
        </p:sp>
      </p:grpSp>
      <p:grpSp>
        <p:nvGrpSpPr>
          <p:cNvPr id="14" name="Group 14"/>
          <p:cNvGrpSpPr>
            <a:grpSpLocks noChangeAspect="1"/>
          </p:cNvGrpSpPr>
          <p:nvPr/>
        </p:nvGrpSpPr>
        <p:grpSpPr>
          <a:xfrm>
            <a:off x="5465143" y="2974801"/>
            <a:ext cx="3192041" cy="3192028"/>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p:spPr>
        </p:sp>
      </p:grpSp>
      <p:grpSp>
        <p:nvGrpSpPr>
          <p:cNvPr id="16" name="Group 16"/>
          <p:cNvGrpSpPr>
            <a:grpSpLocks noChangeAspect="1"/>
          </p:cNvGrpSpPr>
          <p:nvPr/>
        </p:nvGrpSpPr>
        <p:grpSpPr>
          <a:xfrm>
            <a:off x="9811170" y="2974801"/>
            <a:ext cx="3192041" cy="3192028"/>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p:spPr>
        </p:sp>
      </p:grpSp>
      <p:grpSp>
        <p:nvGrpSpPr>
          <p:cNvPr id="18" name="Group 18"/>
          <p:cNvGrpSpPr>
            <a:grpSpLocks noChangeAspect="1"/>
          </p:cNvGrpSpPr>
          <p:nvPr/>
        </p:nvGrpSpPr>
        <p:grpSpPr>
          <a:xfrm>
            <a:off x="13976842" y="2974801"/>
            <a:ext cx="3192041" cy="3192028"/>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3"/>
              <a:stretch>
                <a:fillRect/>
              </a:stretch>
            </a:blipFill>
          </p:spPr>
        </p:sp>
      </p:grpSp>
      <p:grpSp>
        <p:nvGrpSpPr>
          <p:cNvPr id="20" name="Group 20"/>
          <p:cNvGrpSpPr>
            <a:grpSpLocks noChangeAspect="1"/>
          </p:cNvGrpSpPr>
          <p:nvPr/>
        </p:nvGrpSpPr>
        <p:grpSpPr>
          <a:xfrm>
            <a:off x="3602645" y="6490679"/>
            <a:ext cx="3192041" cy="3192028"/>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4"/>
              <a:stretch>
                <a:fillRect/>
              </a:stretch>
            </a:blipFill>
          </p:spPr>
        </p:sp>
      </p:grpSp>
      <p:grpSp>
        <p:nvGrpSpPr>
          <p:cNvPr id="22" name="Group 22"/>
          <p:cNvGrpSpPr>
            <a:grpSpLocks noChangeAspect="1"/>
          </p:cNvGrpSpPr>
          <p:nvPr/>
        </p:nvGrpSpPr>
        <p:grpSpPr>
          <a:xfrm>
            <a:off x="7882772" y="6471629"/>
            <a:ext cx="3192041" cy="3192028"/>
            <a:chOff x="0" y="0"/>
            <a:chExt cx="6350025" cy="6350000"/>
          </a:xfrm>
        </p:grpSpPr>
        <p:sp>
          <p:nvSpPr>
            <p:cNvPr id="23" name="Freeform 2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5"/>
              <a:stretch>
                <a:fillRect/>
              </a:stretch>
            </a:blipFill>
          </p:spPr>
        </p:sp>
      </p:grpSp>
      <p:grpSp>
        <p:nvGrpSpPr>
          <p:cNvPr id="24" name="Group 24"/>
          <p:cNvGrpSpPr>
            <a:grpSpLocks noChangeAspect="1"/>
          </p:cNvGrpSpPr>
          <p:nvPr/>
        </p:nvGrpSpPr>
        <p:grpSpPr>
          <a:xfrm>
            <a:off x="12122562" y="6528779"/>
            <a:ext cx="3192041" cy="3192028"/>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28700" y="2974801"/>
            <a:ext cx="3283918" cy="3283918"/>
          </a:xfrm>
          <a:prstGeom prst="rect">
            <a:avLst/>
          </a:prstGeom>
        </p:spPr>
      </p:pic>
      <p:sp>
        <p:nvSpPr>
          <p:cNvPr id="27" name="TextBox 27"/>
          <p:cNvSpPr txBox="1"/>
          <p:nvPr/>
        </p:nvSpPr>
        <p:spPr>
          <a:xfrm>
            <a:off x="3937437" y="469681"/>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AVERTEBRATA</a:t>
            </a:r>
          </a:p>
        </p:txBody>
      </p:sp>
      <p:sp>
        <p:nvSpPr>
          <p:cNvPr id="28" name="TextBox 28"/>
          <p:cNvSpPr txBox="1"/>
          <p:nvPr/>
        </p:nvSpPr>
        <p:spPr>
          <a:xfrm>
            <a:off x="3362982" y="1195334"/>
            <a:ext cx="122316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 YANG TIDAK BERTULANG BELAKANG</a:t>
            </a:r>
          </a:p>
        </p:txBody>
      </p:sp>
      <p:pic>
        <p:nvPicPr>
          <p:cNvPr id="29" name="Picture 29"/>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390007" y="2974801"/>
            <a:ext cx="3267177" cy="3267177"/>
          </a:xfrm>
          <a:prstGeom prst="rect">
            <a:avLst/>
          </a:prstGeom>
        </p:spPr>
      </p:pic>
      <p:pic>
        <p:nvPicPr>
          <p:cNvPr id="30" name="Picture 3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9765231" y="2920486"/>
            <a:ext cx="3283918" cy="3283918"/>
          </a:xfrm>
          <a:prstGeom prst="rect">
            <a:avLst/>
          </a:prstGeom>
        </p:spPr>
      </p:pic>
      <p:pic>
        <p:nvPicPr>
          <p:cNvPr id="31" name="Picture 3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976842" y="2949061"/>
            <a:ext cx="3192041" cy="3192041"/>
          </a:xfrm>
          <a:prstGeom prst="rect">
            <a:avLst/>
          </a:prstGeom>
        </p:spPr>
      </p:pic>
      <p:pic>
        <p:nvPicPr>
          <p:cNvPr id="32" name="Picture 3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602645" y="6492359"/>
            <a:ext cx="3264868" cy="3264868"/>
          </a:xfrm>
          <a:prstGeom prst="rect">
            <a:avLst/>
          </a:prstGeom>
        </p:spPr>
      </p:pic>
      <p:pic>
        <p:nvPicPr>
          <p:cNvPr id="33"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863734" y="6471629"/>
            <a:ext cx="3211078" cy="3211078"/>
          </a:xfrm>
          <a:prstGeom prst="rect">
            <a:avLst/>
          </a:prstGeom>
        </p:spPr>
      </p:pic>
      <p:pic>
        <p:nvPicPr>
          <p:cNvPr id="34" name="Picture 34"/>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93987" y="6499679"/>
            <a:ext cx="3283918" cy="3283918"/>
          </a:xfrm>
          <a:prstGeom prst="rect">
            <a:avLst/>
          </a:prstGeom>
        </p:spPr>
      </p:pic>
      <p:grpSp>
        <p:nvGrpSpPr>
          <p:cNvPr id="35" name="Group 35"/>
          <p:cNvGrpSpPr/>
          <p:nvPr/>
        </p:nvGrpSpPr>
        <p:grpSpPr>
          <a:xfrm>
            <a:off x="-40652" y="-661858"/>
            <a:ext cx="18893249" cy="11271855"/>
            <a:chOff x="0" y="0"/>
            <a:chExt cx="4976000" cy="2968719"/>
          </a:xfrm>
        </p:grpSpPr>
        <p:sp>
          <p:nvSpPr>
            <p:cNvPr id="36" name="Freeform 36"/>
            <p:cNvSpPr/>
            <p:nvPr/>
          </p:nvSpPr>
          <p:spPr>
            <a:xfrm>
              <a:off x="0" y="0"/>
              <a:ext cx="4976000" cy="2968719"/>
            </a:xfrm>
            <a:custGeom>
              <a:avLst/>
              <a:gdLst/>
              <a:ahLst/>
              <a:cxnLst/>
              <a:rect l="l" t="t" r="r" b="b"/>
              <a:pathLst>
                <a:path w="4976000" h="2968719">
                  <a:moveTo>
                    <a:pt x="20898" y="0"/>
                  </a:moveTo>
                  <a:lnTo>
                    <a:pt x="4955101" y="0"/>
                  </a:lnTo>
                  <a:cubicBezTo>
                    <a:pt x="4960644" y="0"/>
                    <a:pt x="4965960" y="2202"/>
                    <a:pt x="4969879" y="6121"/>
                  </a:cubicBezTo>
                  <a:cubicBezTo>
                    <a:pt x="4973798" y="10040"/>
                    <a:pt x="4976000" y="15356"/>
                    <a:pt x="4976000" y="20898"/>
                  </a:cubicBezTo>
                  <a:lnTo>
                    <a:pt x="4976000" y="2947821"/>
                  </a:lnTo>
                  <a:cubicBezTo>
                    <a:pt x="4976000" y="2959362"/>
                    <a:pt x="4966643" y="2968719"/>
                    <a:pt x="4955101" y="2968719"/>
                  </a:cubicBezTo>
                  <a:lnTo>
                    <a:pt x="20898" y="2968719"/>
                  </a:lnTo>
                  <a:cubicBezTo>
                    <a:pt x="15356" y="2968719"/>
                    <a:pt x="10040" y="2966517"/>
                    <a:pt x="6121" y="2962598"/>
                  </a:cubicBezTo>
                  <a:cubicBezTo>
                    <a:pt x="2202" y="2958679"/>
                    <a:pt x="0" y="2953363"/>
                    <a:pt x="0" y="2947821"/>
                  </a:cubicBezTo>
                  <a:lnTo>
                    <a:pt x="0" y="20898"/>
                  </a:lnTo>
                  <a:cubicBezTo>
                    <a:pt x="0" y="15356"/>
                    <a:pt x="2202" y="10040"/>
                    <a:pt x="6121" y="6121"/>
                  </a:cubicBezTo>
                  <a:cubicBezTo>
                    <a:pt x="10040" y="2202"/>
                    <a:pt x="15356" y="0"/>
                    <a:pt x="20898" y="0"/>
                  </a:cubicBezTo>
                  <a:close/>
                </a:path>
              </a:pathLst>
            </a:custGeom>
            <a:solidFill>
              <a:srgbClr val="FFFFFF">
                <a:alpha val="84706"/>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57844" y="1232559"/>
            <a:ext cx="12841896" cy="7821882"/>
          </a:xfrm>
          <a:prstGeom prst="rect">
            <a:avLst/>
          </a:prstGeom>
        </p:spPr>
      </p:pic>
      <p:sp>
        <p:nvSpPr>
          <p:cNvPr id="39" name="TextBox 39"/>
          <p:cNvSpPr txBox="1"/>
          <p:nvPr/>
        </p:nvSpPr>
        <p:spPr>
          <a:xfrm>
            <a:off x="3937437" y="1195334"/>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cacing</a:t>
            </a:r>
          </a:p>
        </p:txBody>
      </p:sp>
      <p:grpSp>
        <p:nvGrpSpPr>
          <p:cNvPr id="40" name="Group 40"/>
          <p:cNvGrpSpPr>
            <a:grpSpLocks noChangeAspect="1"/>
          </p:cNvGrpSpPr>
          <p:nvPr/>
        </p:nvGrpSpPr>
        <p:grpSpPr>
          <a:xfrm>
            <a:off x="3410793" y="2350884"/>
            <a:ext cx="5246391" cy="5246370"/>
            <a:chOff x="0" y="0"/>
            <a:chExt cx="6350025" cy="6350000"/>
          </a:xfrm>
        </p:grpSpPr>
        <p:sp>
          <p:nvSpPr>
            <p:cNvPr id="41" name="Freeform 4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6"/>
              <a:stretch>
                <a:fillRect/>
              </a:stretch>
            </a:blipFill>
          </p:spPr>
        </p:sp>
      </p:grpSp>
      <p:pic>
        <p:nvPicPr>
          <p:cNvPr id="42" name="Picture 42"/>
          <p:cNvPicPr>
            <a:picLocks noChangeAspect="1"/>
          </p:cNvPicPr>
          <p:nvPr/>
        </p:nvPicPr>
        <p:blipFill>
          <a:blip r:embed="rId19"/>
          <a:srcRect/>
          <a:stretch>
            <a:fillRect/>
          </a:stretch>
        </p:blipFill>
        <p:spPr>
          <a:xfrm>
            <a:off x="9478792" y="4545081"/>
            <a:ext cx="5899114" cy="1150327"/>
          </a:xfrm>
          <a:prstGeom prst="rect">
            <a:avLst/>
          </a:prstGeom>
        </p:spPr>
      </p:pic>
      <p:sp>
        <p:nvSpPr>
          <p:cNvPr id="43" name="TextBox 43"/>
          <p:cNvSpPr txBox="1"/>
          <p:nvPr/>
        </p:nvSpPr>
        <p:spPr>
          <a:xfrm>
            <a:off x="4673689" y="7844904"/>
            <a:ext cx="9610207"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Handy Casual"/>
              </a:rPr>
              <a:t>Cacing bergerak berjalan dengan otot perut</a:t>
            </a:r>
          </a:p>
        </p:txBody>
      </p:sp>
      <p:pic>
        <p:nvPicPr>
          <p:cNvPr id="44" name="Picture 44">
            <a:hlinkClick r:id="rId20" action="ppaction://hlinksldjump">
              <a:snd r:embed="rId21" name="click.wav"/>
            </a:hlinkClick>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6665634" y="490218"/>
            <a:ext cx="1187333" cy="1187333"/>
          </a:xfrm>
          <a:prstGeom prst="rect">
            <a:avLst/>
          </a:prstGeom>
        </p:spPr>
      </p:pic>
      <p:pic>
        <p:nvPicPr>
          <p:cNvPr id="45" name="Picture 45">
            <a:hlinkClick r:id="" action="ppaction://hlinkshowjump?jump=firstslide">
              <a:snd r:embed="rId21" name="click.wav"/>
            </a:hlinkClick>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07156" y="407156"/>
            <a:ext cx="1243089" cy="1243089"/>
          </a:xfrm>
          <a:prstGeom prst="rect">
            <a:avLst/>
          </a:prstGeom>
        </p:spPr>
      </p:pic>
      <p:pic>
        <p:nvPicPr>
          <p:cNvPr id="46" name="Picture 46">
            <a:hlinkClick r:id="" action="ppaction://hlinkshowjump?jump=previousslide">
              <a:snd r:embed="rId21"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23052" y="1028700"/>
            <a:ext cx="12841896" cy="782188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sp>
        <p:nvSpPr>
          <p:cNvPr id="10" name="TextBox 10"/>
          <p:cNvSpPr txBox="1"/>
          <p:nvPr/>
        </p:nvSpPr>
        <p:spPr>
          <a:xfrm>
            <a:off x="3602645" y="1052047"/>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quiz</a:t>
            </a:r>
          </a:p>
        </p:txBody>
      </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sp>
        <p:nvSpPr>
          <p:cNvPr id="12" name="TextBox 12"/>
          <p:cNvSpPr txBox="1"/>
          <p:nvPr/>
        </p:nvSpPr>
        <p:spPr>
          <a:xfrm>
            <a:off x="5286766" y="6303084"/>
            <a:ext cx="7714468" cy="1464947"/>
          </a:xfrm>
          <a:prstGeom prst="rect">
            <a:avLst/>
          </a:prstGeom>
        </p:spPr>
        <p:txBody>
          <a:bodyPr lIns="0" tIns="0" rIns="0" bIns="0" rtlCol="0" anchor="t">
            <a:spAutoFit/>
          </a:bodyPr>
          <a:lstStyle/>
          <a:p>
            <a:pPr algn="just">
              <a:lnSpc>
                <a:spcPts val="5879"/>
              </a:lnSpc>
            </a:pPr>
            <a:r>
              <a:rPr lang="en-US" sz="4199">
                <a:solidFill>
                  <a:srgbClr val="000000"/>
                </a:solidFill>
                <a:latin typeface="Handy Casual"/>
              </a:rPr>
              <a:t>Silahkan klik MULAI!!! untuk menuju ke quiz</a:t>
            </a:r>
          </a:p>
          <a:p>
            <a:pPr algn="ctr">
              <a:lnSpc>
                <a:spcPts val="5879"/>
              </a:lnSpc>
            </a:pPr>
            <a:r>
              <a:rPr lang="en-US" sz="4199">
                <a:solidFill>
                  <a:srgbClr val="000000"/>
                </a:solidFill>
                <a:latin typeface="Handy Casual"/>
              </a:rPr>
              <a:t>SEMANGAT!</a:t>
            </a:r>
          </a:p>
        </p:txBody>
      </p:sp>
      <p:pic>
        <p:nvPicPr>
          <p:cNvPr id="13" name="Picture 13">
            <a:hlinkClick r:id="rId10" action="ppaction://hlinksldjump">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817238" y="546071"/>
            <a:ext cx="1187333" cy="1187333"/>
          </a:xfrm>
          <a:prstGeom prst="rect">
            <a:avLst/>
          </a:prstGeom>
        </p:spPr>
      </p:pic>
      <p:pic>
        <p:nvPicPr>
          <p:cNvPr id="14" name="Picture 14">
            <a:hlinkClick r:id="" action="ppaction://hlinkshowjump?jump=nextslide">
              <a:snd r:embed="rId11" name="click.wav"/>
            </a:hlinkClick>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455814" y="8819357"/>
            <a:ext cx="1183005" cy="1183005"/>
          </a:xfrm>
          <a:prstGeom prst="rect">
            <a:avLst/>
          </a:prstGeom>
        </p:spPr>
      </p:pic>
      <p:pic>
        <p:nvPicPr>
          <p:cNvPr id="15" name="Picture 15">
            <a:hlinkClick r:id="" action="ppaction://hlinkshowjump?jump=firstslide">
              <a:snd r:embed="rId11" name="click.wav"/>
            </a:hlinkClick>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407156" y="552926"/>
            <a:ext cx="1243089" cy="1243089"/>
          </a:xfrm>
          <a:prstGeom prst="rect">
            <a:avLst/>
          </a:prstGeom>
        </p:spPr>
      </p:pic>
      <p:grpSp>
        <p:nvGrpSpPr>
          <p:cNvPr id="16" name="Group 16"/>
          <p:cNvGrpSpPr/>
          <p:nvPr/>
        </p:nvGrpSpPr>
        <p:grpSpPr>
          <a:xfrm>
            <a:off x="7205291" y="3502944"/>
            <a:ext cx="3877419" cy="1714225"/>
            <a:chOff x="0" y="0"/>
            <a:chExt cx="1021213" cy="451483"/>
          </a:xfrm>
        </p:grpSpPr>
        <p:sp>
          <p:nvSpPr>
            <p:cNvPr id="17" name="Freeform 17"/>
            <p:cNvSpPr/>
            <p:nvPr/>
          </p:nvSpPr>
          <p:spPr>
            <a:xfrm>
              <a:off x="0" y="0"/>
              <a:ext cx="1021213" cy="451483"/>
            </a:xfrm>
            <a:custGeom>
              <a:avLst/>
              <a:gdLst/>
              <a:ahLst/>
              <a:cxnLst/>
              <a:rect l="l" t="t" r="r" b="b"/>
              <a:pathLst>
                <a:path w="1021213" h="451483">
                  <a:moveTo>
                    <a:pt x="101830" y="0"/>
                  </a:moveTo>
                  <a:lnTo>
                    <a:pt x="919383" y="0"/>
                  </a:lnTo>
                  <a:cubicBezTo>
                    <a:pt x="975622" y="0"/>
                    <a:pt x="1021213" y="45591"/>
                    <a:pt x="1021213" y="101830"/>
                  </a:cubicBezTo>
                  <a:lnTo>
                    <a:pt x="1021213" y="349653"/>
                  </a:lnTo>
                  <a:cubicBezTo>
                    <a:pt x="1021213" y="376660"/>
                    <a:pt x="1010485" y="402561"/>
                    <a:pt x="991388" y="421658"/>
                  </a:cubicBezTo>
                  <a:cubicBezTo>
                    <a:pt x="972291" y="440755"/>
                    <a:pt x="946390" y="451483"/>
                    <a:pt x="919383" y="451483"/>
                  </a:cubicBezTo>
                  <a:lnTo>
                    <a:pt x="101830" y="451483"/>
                  </a:lnTo>
                  <a:cubicBezTo>
                    <a:pt x="74823" y="451483"/>
                    <a:pt x="48922" y="440755"/>
                    <a:pt x="29825" y="421658"/>
                  </a:cubicBezTo>
                  <a:cubicBezTo>
                    <a:pt x="10728" y="402561"/>
                    <a:pt x="0" y="376660"/>
                    <a:pt x="0" y="349653"/>
                  </a:cubicBezTo>
                  <a:lnTo>
                    <a:pt x="0" y="101830"/>
                  </a:lnTo>
                  <a:cubicBezTo>
                    <a:pt x="0" y="45591"/>
                    <a:pt x="45591" y="0"/>
                    <a:pt x="101830" y="0"/>
                  </a:cubicBezTo>
                  <a:close/>
                </a:path>
              </a:pathLst>
            </a:custGeom>
            <a:solidFill>
              <a:srgbClr val="F9D332"/>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205291" y="3678700"/>
            <a:ext cx="3877419" cy="1134285"/>
          </a:xfrm>
          <a:prstGeom prst="rect">
            <a:avLst/>
          </a:prstGeom>
        </p:spPr>
        <p:txBody>
          <a:bodyPr lIns="0" tIns="0" rIns="0" bIns="0" rtlCol="0" anchor="t">
            <a:spAutoFit/>
          </a:bodyPr>
          <a:lstStyle/>
          <a:p>
            <a:pPr algn="ctr">
              <a:lnSpc>
                <a:spcPts val="9939"/>
              </a:lnSpc>
              <a:spcBef>
                <a:spcPct val="0"/>
              </a:spcBef>
            </a:pPr>
            <a:r>
              <a:rPr lang="en-US" sz="7099" dirty="0">
                <a:latin typeface="Handy Casual"/>
                <a:hlinkClick r:id="rId18">
                  <a:extLst>
                    <a:ext uri="{A12FA001-AC4F-418D-AE19-62706E023703}">
                      <ahyp:hlinkClr xmlns:ahyp="http://schemas.microsoft.com/office/drawing/2018/hyperlinkcolor" val="tx"/>
                    </a:ext>
                  </a:extLst>
                </a:hlinkClick>
              </a:rPr>
              <a:t>MULAI!!!</a:t>
            </a:r>
            <a:endParaRPr lang="en-US" sz="7099" dirty="0">
              <a:latin typeface="Handy Casual"/>
            </a:endParaRPr>
          </a:p>
        </p:txBody>
      </p:sp>
      <p:pic>
        <p:nvPicPr>
          <p:cNvPr id="20" name="Picture 20">
            <a:hlinkClick r:id="rId19" action="ppaction://hlinksldjump">
              <a:snd r:embed="rId11" name="click.wav"/>
            </a:hlinkClick>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522385" y="8819357"/>
            <a:ext cx="1183005" cy="118300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7199" y="8426196"/>
            <a:ext cx="7315200" cy="3721608"/>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99596" y="8426196"/>
            <a:ext cx="7315200" cy="3721608"/>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72692" y="8426196"/>
            <a:ext cx="7315200" cy="3721608"/>
          </a:xfrm>
          <a:prstGeom prst="rect">
            <a:avLst/>
          </a:prstGeom>
        </p:spPr>
      </p:pic>
      <p:pic>
        <p:nvPicPr>
          <p:cNvPr id="8" name="Picture 8">
            <a:hlinkClick r:id="rId8" action="ppaction://hlinksldjump">
              <a:snd r:embed="rId9" name="click.wav"/>
            </a:hlinkClick>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78077" y="384809"/>
            <a:ext cx="1187333" cy="118733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grpSp>
        <p:nvGrpSpPr>
          <p:cNvPr id="11" name="Group 11"/>
          <p:cNvGrpSpPr/>
          <p:nvPr/>
        </p:nvGrpSpPr>
        <p:grpSpPr>
          <a:xfrm>
            <a:off x="6424204" y="91794"/>
            <a:ext cx="5748488" cy="1704112"/>
            <a:chOff x="0" y="0"/>
            <a:chExt cx="845037" cy="250507"/>
          </a:xfrm>
        </p:grpSpPr>
        <p:sp>
          <p:nvSpPr>
            <p:cNvPr id="12" name="Freeform 12"/>
            <p:cNvSpPr/>
            <p:nvPr/>
          </p:nvSpPr>
          <p:spPr>
            <a:xfrm>
              <a:off x="0" y="0"/>
              <a:ext cx="845037" cy="250507"/>
            </a:xfrm>
            <a:custGeom>
              <a:avLst/>
              <a:gdLst/>
              <a:ahLst/>
              <a:cxnLst/>
              <a:rect l="l" t="t" r="r" b="b"/>
              <a:pathLst>
                <a:path w="845037" h="250507">
                  <a:moveTo>
                    <a:pt x="68686" y="0"/>
                  </a:moveTo>
                  <a:lnTo>
                    <a:pt x="776352" y="0"/>
                  </a:lnTo>
                  <a:cubicBezTo>
                    <a:pt x="814286" y="0"/>
                    <a:pt x="845037" y="30752"/>
                    <a:pt x="845037" y="68686"/>
                  </a:cubicBezTo>
                  <a:lnTo>
                    <a:pt x="845037" y="181822"/>
                  </a:lnTo>
                  <a:cubicBezTo>
                    <a:pt x="845037" y="219756"/>
                    <a:pt x="814286" y="250507"/>
                    <a:pt x="776352" y="250507"/>
                  </a:cubicBezTo>
                  <a:lnTo>
                    <a:pt x="68686" y="250507"/>
                  </a:lnTo>
                  <a:cubicBezTo>
                    <a:pt x="30752" y="250507"/>
                    <a:pt x="0" y="219756"/>
                    <a:pt x="0" y="181822"/>
                  </a:cubicBezTo>
                  <a:lnTo>
                    <a:pt x="0" y="68686"/>
                  </a:lnTo>
                  <a:cubicBezTo>
                    <a:pt x="0" y="30752"/>
                    <a:pt x="30752" y="0"/>
                    <a:pt x="68686" y="0"/>
                  </a:cubicBezTo>
                  <a:close/>
                </a:path>
              </a:pathLst>
            </a:custGeom>
            <a:solidFill>
              <a:srgbClr val="F9D33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86149" y="1877721"/>
            <a:ext cx="8162524" cy="8123897"/>
            <a:chOff x="0" y="0"/>
            <a:chExt cx="1199905" cy="1194227"/>
          </a:xfrm>
        </p:grpSpPr>
        <p:sp>
          <p:nvSpPr>
            <p:cNvPr id="15" name="Freeform 15"/>
            <p:cNvSpPr/>
            <p:nvPr/>
          </p:nvSpPr>
          <p:spPr>
            <a:xfrm>
              <a:off x="0" y="0"/>
              <a:ext cx="1199905" cy="1194227"/>
            </a:xfrm>
            <a:custGeom>
              <a:avLst/>
              <a:gdLst/>
              <a:ahLst/>
              <a:cxnLst/>
              <a:rect l="l" t="t" r="r" b="b"/>
              <a:pathLst>
                <a:path w="1199905" h="1194227">
                  <a:moveTo>
                    <a:pt x="48372" y="0"/>
                  </a:moveTo>
                  <a:lnTo>
                    <a:pt x="1151533" y="0"/>
                  </a:lnTo>
                  <a:cubicBezTo>
                    <a:pt x="1164362" y="0"/>
                    <a:pt x="1176665" y="5096"/>
                    <a:pt x="1185737" y="14168"/>
                  </a:cubicBezTo>
                  <a:cubicBezTo>
                    <a:pt x="1194808" y="23239"/>
                    <a:pt x="1199905" y="35543"/>
                    <a:pt x="1199905" y="48372"/>
                  </a:cubicBezTo>
                  <a:lnTo>
                    <a:pt x="1199905" y="1145854"/>
                  </a:lnTo>
                  <a:cubicBezTo>
                    <a:pt x="1199905" y="1158684"/>
                    <a:pt x="1194808" y="1170987"/>
                    <a:pt x="1185737" y="1180059"/>
                  </a:cubicBezTo>
                  <a:cubicBezTo>
                    <a:pt x="1176665" y="1189130"/>
                    <a:pt x="1164362" y="1194227"/>
                    <a:pt x="1151533" y="1194227"/>
                  </a:cubicBezTo>
                  <a:lnTo>
                    <a:pt x="48372" y="1194227"/>
                  </a:lnTo>
                  <a:cubicBezTo>
                    <a:pt x="35543" y="1194227"/>
                    <a:pt x="23239" y="1189130"/>
                    <a:pt x="14168" y="1180059"/>
                  </a:cubicBezTo>
                  <a:cubicBezTo>
                    <a:pt x="5096" y="1170987"/>
                    <a:pt x="0" y="1158684"/>
                    <a:pt x="0" y="1145854"/>
                  </a:cubicBezTo>
                  <a:lnTo>
                    <a:pt x="0" y="48372"/>
                  </a:lnTo>
                  <a:cubicBezTo>
                    <a:pt x="0" y="35543"/>
                    <a:pt x="5096" y="23239"/>
                    <a:pt x="14168" y="14168"/>
                  </a:cubicBezTo>
                  <a:cubicBezTo>
                    <a:pt x="23239" y="5096"/>
                    <a:pt x="35543" y="0"/>
                    <a:pt x="48372" y="0"/>
                  </a:cubicBezTo>
                  <a:close/>
                </a:path>
              </a:pathLst>
            </a:custGeom>
            <a:solidFill>
              <a:srgbClr val="F9D332"/>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763861" y="1892442"/>
            <a:ext cx="8339515" cy="8123897"/>
            <a:chOff x="0" y="0"/>
            <a:chExt cx="1225923" cy="1194227"/>
          </a:xfrm>
        </p:grpSpPr>
        <p:sp>
          <p:nvSpPr>
            <p:cNvPr id="18" name="Freeform 18"/>
            <p:cNvSpPr/>
            <p:nvPr/>
          </p:nvSpPr>
          <p:spPr>
            <a:xfrm>
              <a:off x="0" y="0"/>
              <a:ext cx="1225923" cy="1194227"/>
            </a:xfrm>
            <a:custGeom>
              <a:avLst/>
              <a:gdLst/>
              <a:ahLst/>
              <a:cxnLst/>
              <a:rect l="l" t="t" r="r" b="b"/>
              <a:pathLst>
                <a:path w="1225923" h="1194227">
                  <a:moveTo>
                    <a:pt x="47345" y="0"/>
                  </a:moveTo>
                  <a:lnTo>
                    <a:pt x="1178577" y="0"/>
                  </a:lnTo>
                  <a:cubicBezTo>
                    <a:pt x="1204725" y="0"/>
                    <a:pt x="1225923" y="21197"/>
                    <a:pt x="1225923" y="47345"/>
                  </a:cubicBezTo>
                  <a:lnTo>
                    <a:pt x="1225923" y="1146881"/>
                  </a:lnTo>
                  <a:cubicBezTo>
                    <a:pt x="1225923" y="1173029"/>
                    <a:pt x="1204725" y="1194227"/>
                    <a:pt x="1178577" y="1194227"/>
                  </a:cubicBezTo>
                  <a:lnTo>
                    <a:pt x="47345" y="1194227"/>
                  </a:lnTo>
                  <a:cubicBezTo>
                    <a:pt x="34789" y="1194227"/>
                    <a:pt x="22746" y="1189238"/>
                    <a:pt x="13867" y="1180359"/>
                  </a:cubicBezTo>
                  <a:cubicBezTo>
                    <a:pt x="4988" y="1171480"/>
                    <a:pt x="0" y="1159438"/>
                    <a:pt x="0" y="1146881"/>
                  </a:cubicBezTo>
                  <a:lnTo>
                    <a:pt x="0" y="47345"/>
                  </a:lnTo>
                  <a:cubicBezTo>
                    <a:pt x="0" y="34789"/>
                    <a:pt x="4988" y="22746"/>
                    <a:pt x="13867" y="13867"/>
                  </a:cubicBezTo>
                  <a:cubicBezTo>
                    <a:pt x="22746" y="4988"/>
                    <a:pt x="34789" y="0"/>
                    <a:pt x="47345" y="0"/>
                  </a:cubicBezTo>
                  <a:close/>
                </a:path>
              </a:pathLst>
            </a:custGeom>
            <a:solidFill>
              <a:srgbClr val="F9D33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424204" y="64508"/>
            <a:ext cx="5748488" cy="1800648"/>
          </a:xfrm>
          <a:prstGeom prst="rect">
            <a:avLst/>
          </a:prstGeom>
        </p:spPr>
        <p:txBody>
          <a:bodyPr lIns="0" tIns="0" rIns="0" bIns="0" rtlCol="0" anchor="t">
            <a:spAutoFit/>
          </a:bodyPr>
          <a:lstStyle/>
          <a:p>
            <a:pPr algn="ctr">
              <a:lnSpc>
                <a:spcPts val="14736"/>
              </a:lnSpc>
              <a:spcBef>
                <a:spcPct val="0"/>
              </a:spcBef>
            </a:pPr>
            <a:r>
              <a:rPr lang="en-US" sz="10525">
                <a:solidFill>
                  <a:srgbClr val="000000"/>
                </a:solidFill>
                <a:latin typeface="Luckiest Guy"/>
              </a:rPr>
              <a:t>CREDITS</a:t>
            </a:r>
          </a:p>
        </p:txBody>
      </p:sp>
      <p:sp>
        <p:nvSpPr>
          <p:cNvPr id="21" name="TextBox 21"/>
          <p:cNvSpPr txBox="1"/>
          <p:nvPr/>
        </p:nvSpPr>
        <p:spPr>
          <a:xfrm>
            <a:off x="415513" y="1999441"/>
            <a:ext cx="7970267" cy="1417321"/>
          </a:xfrm>
          <a:prstGeom prst="rect">
            <a:avLst/>
          </a:prstGeom>
        </p:spPr>
        <p:txBody>
          <a:bodyPr lIns="0" tIns="0" rIns="0" bIns="0" rtlCol="0" anchor="t">
            <a:spAutoFit/>
          </a:bodyPr>
          <a:lstStyle/>
          <a:p>
            <a:pPr algn="just">
              <a:lnSpc>
                <a:spcPts val="3779"/>
              </a:lnSpc>
              <a:spcBef>
                <a:spcPct val="0"/>
              </a:spcBef>
            </a:pPr>
            <a:r>
              <a:rPr lang="en-US" sz="2699">
                <a:solidFill>
                  <a:srgbClr val="000000"/>
                </a:solidFill>
                <a:latin typeface="Handy Casual"/>
              </a:rPr>
              <a:t>MATERI IPA KELAS 5 TEMA 1 SUBTEMA 1 “ORGAN GERAK HEWAN”:</a:t>
            </a:r>
          </a:p>
          <a:p>
            <a:pPr algn="just">
              <a:lnSpc>
                <a:spcPts val="3779"/>
              </a:lnSpc>
              <a:spcBef>
                <a:spcPct val="0"/>
              </a:spcBef>
            </a:pPr>
            <a:r>
              <a:rPr lang="en-US" sz="2699">
                <a:solidFill>
                  <a:srgbClr val="000000"/>
                </a:solidFill>
                <a:latin typeface="Handy Casual"/>
              </a:rPr>
              <a:t>https://maglearning.id/2021/06/18/materi-ipa-kelas-5-tema-1-subtema-1-organ-gerak-hewan/</a:t>
            </a:r>
          </a:p>
        </p:txBody>
      </p:sp>
      <p:sp>
        <p:nvSpPr>
          <p:cNvPr id="22" name="TextBox 22"/>
          <p:cNvSpPr txBox="1"/>
          <p:nvPr/>
        </p:nvSpPr>
        <p:spPr>
          <a:xfrm>
            <a:off x="407771" y="3531205"/>
            <a:ext cx="7970267" cy="941070"/>
          </a:xfrm>
          <a:prstGeom prst="rect">
            <a:avLst/>
          </a:prstGeom>
        </p:spPr>
        <p:txBody>
          <a:bodyPr lIns="0" tIns="0" rIns="0" bIns="0" rtlCol="0" anchor="t">
            <a:spAutoFit/>
          </a:bodyPr>
          <a:lstStyle/>
          <a:p>
            <a:pPr algn="just">
              <a:lnSpc>
                <a:spcPts val="3779"/>
              </a:lnSpc>
              <a:spcBef>
                <a:spcPct val="0"/>
              </a:spcBef>
            </a:pPr>
            <a:r>
              <a:rPr lang="en-US" sz="2699" dirty="0" err="1">
                <a:solidFill>
                  <a:srgbClr val="000000"/>
                </a:solidFill>
                <a:latin typeface="Handy Casual"/>
              </a:rPr>
              <a:t>Mengenal</a:t>
            </a:r>
            <a:r>
              <a:rPr lang="en-US" sz="2699" dirty="0">
                <a:solidFill>
                  <a:srgbClr val="000000"/>
                </a:solidFill>
                <a:latin typeface="Handy Casual"/>
              </a:rPr>
              <a:t> Organ </a:t>
            </a:r>
            <a:r>
              <a:rPr lang="en-US" sz="2699" dirty="0" err="1">
                <a:solidFill>
                  <a:srgbClr val="000000"/>
                </a:solidFill>
                <a:latin typeface="Handy Casual"/>
              </a:rPr>
              <a:t>Gerak</a:t>
            </a:r>
            <a:r>
              <a:rPr lang="en-US" sz="2699" dirty="0">
                <a:solidFill>
                  <a:srgbClr val="000000"/>
                </a:solidFill>
                <a:latin typeface="Handy Casual"/>
              </a:rPr>
              <a:t> </a:t>
            </a:r>
            <a:r>
              <a:rPr lang="en-US" sz="2699" dirty="0" err="1">
                <a:solidFill>
                  <a:srgbClr val="000000"/>
                </a:solidFill>
                <a:latin typeface="Handy Casual"/>
              </a:rPr>
              <a:t>Hewan</a:t>
            </a:r>
            <a:r>
              <a:rPr lang="en-US" sz="2699" dirty="0">
                <a:solidFill>
                  <a:srgbClr val="000000"/>
                </a:solidFill>
                <a:latin typeface="Handy Casual"/>
              </a:rPr>
              <a:t> dan </a:t>
            </a:r>
            <a:r>
              <a:rPr lang="en-US" sz="2699" dirty="0" err="1">
                <a:solidFill>
                  <a:srgbClr val="000000"/>
                </a:solidFill>
                <a:latin typeface="Handy Casual"/>
              </a:rPr>
              <a:t>Fungsinya</a:t>
            </a:r>
            <a:r>
              <a:rPr lang="en-US" sz="2699" dirty="0">
                <a:solidFill>
                  <a:srgbClr val="000000"/>
                </a:solidFill>
                <a:latin typeface="Handy Casual"/>
              </a:rPr>
              <a:t> | IPA </a:t>
            </a:r>
            <a:r>
              <a:rPr lang="en-US" sz="2699" dirty="0" err="1">
                <a:solidFill>
                  <a:srgbClr val="000000"/>
                </a:solidFill>
                <a:latin typeface="Handy Casual"/>
              </a:rPr>
              <a:t>Terpadu</a:t>
            </a:r>
            <a:r>
              <a:rPr lang="en-US" sz="2699" dirty="0">
                <a:solidFill>
                  <a:srgbClr val="000000"/>
                </a:solidFill>
                <a:latin typeface="Handy Casual"/>
              </a:rPr>
              <a:t> </a:t>
            </a:r>
            <a:r>
              <a:rPr lang="en-US" sz="2699" dirty="0" err="1">
                <a:solidFill>
                  <a:srgbClr val="000000"/>
                </a:solidFill>
                <a:latin typeface="Handy Casual"/>
              </a:rPr>
              <a:t>Kelas</a:t>
            </a:r>
            <a:r>
              <a:rPr lang="en-US" sz="2699" dirty="0">
                <a:solidFill>
                  <a:srgbClr val="000000"/>
                </a:solidFill>
                <a:latin typeface="Handy Casual"/>
              </a:rPr>
              <a:t> 5:</a:t>
            </a:r>
          </a:p>
          <a:p>
            <a:pPr algn="just">
              <a:lnSpc>
                <a:spcPts val="3779"/>
              </a:lnSpc>
              <a:spcBef>
                <a:spcPct val="0"/>
              </a:spcBef>
            </a:pPr>
            <a:r>
              <a:rPr lang="en-US" sz="2699" dirty="0">
                <a:solidFill>
                  <a:srgbClr val="000000"/>
                </a:solidFill>
                <a:latin typeface="Handy Casual"/>
              </a:rPr>
              <a:t>https://www.ruangguru.com/blog/organ-gerak-hewan-dan-fungsinya</a:t>
            </a:r>
          </a:p>
        </p:txBody>
      </p:sp>
      <p:sp>
        <p:nvSpPr>
          <p:cNvPr id="23" name="TextBox 23"/>
          <p:cNvSpPr txBox="1"/>
          <p:nvPr/>
        </p:nvSpPr>
        <p:spPr>
          <a:xfrm>
            <a:off x="415513" y="4757882"/>
            <a:ext cx="7970267" cy="1893570"/>
          </a:xfrm>
          <a:prstGeom prst="rect">
            <a:avLst/>
          </a:prstGeom>
        </p:spPr>
        <p:txBody>
          <a:bodyPr lIns="0" tIns="0" rIns="0" bIns="0" rtlCol="0" anchor="t">
            <a:spAutoFit/>
          </a:bodyPr>
          <a:lstStyle/>
          <a:p>
            <a:pPr algn="just">
              <a:lnSpc>
                <a:spcPts val="3779"/>
              </a:lnSpc>
            </a:pPr>
            <a:r>
              <a:rPr lang="en-US" sz="2699">
                <a:solidFill>
                  <a:srgbClr val="000000"/>
                </a:solidFill>
                <a:latin typeface="Handy Casual"/>
              </a:rPr>
              <a:t>Fakta Menarik – Contoh Hewan Vertebrata dan Invertebrata dengan Cara Geraknya:</a:t>
            </a:r>
          </a:p>
          <a:p>
            <a:pPr algn="just">
              <a:lnSpc>
                <a:spcPts val="3779"/>
              </a:lnSpc>
            </a:pPr>
            <a:r>
              <a:rPr lang="en-US" sz="2699">
                <a:solidFill>
                  <a:srgbClr val="000000"/>
                </a:solidFill>
                <a:latin typeface="Handy Casual"/>
              </a:rPr>
              <a:t> https://youtu.be/ZRV_hceNIAY</a:t>
            </a:r>
          </a:p>
          <a:p>
            <a:pPr algn="just">
              <a:lnSpc>
                <a:spcPts val="3779"/>
              </a:lnSpc>
              <a:spcBef>
                <a:spcPct val="0"/>
              </a:spcBef>
            </a:pPr>
            <a:endParaRPr lang="en-US" sz="2699">
              <a:solidFill>
                <a:srgbClr val="000000"/>
              </a:solidFill>
              <a:latin typeface="Handy Casual"/>
            </a:endParaRPr>
          </a:p>
        </p:txBody>
      </p:sp>
      <p:sp>
        <p:nvSpPr>
          <p:cNvPr id="24" name="TextBox 24"/>
          <p:cNvSpPr txBox="1"/>
          <p:nvPr/>
        </p:nvSpPr>
        <p:spPr>
          <a:xfrm>
            <a:off x="416441" y="6377132"/>
            <a:ext cx="7970267" cy="1893570"/>
          </a:xfrm>
          <a:prstGeom prst="rect">
            <a:avLst/>
          </a:prstGeom>
        </p:spPr>
        <p:txBody>
          <a:bodyPr lIns="0" tIns="0" rIns="0" bIns="0" rtlCol="0" anchor="t">
            <a:spAutoFit/>
          </a:bodyPr>
          <a:lstStyle/>
          <a:p>
            <a:pPr algn="just">
              <a:lnSpc>
                <a:spcPts val="3779"/>
              </a:lnSpc>
            </a:pPr>
            <a:r>
              <a:rPr lang="en-US" sz="2699">
                <a:solidFill>
                  <a:srgbClr val="000000"/>
                </a:solidFill>
                <a:latin typeface="Handy Casual"/>
              </a:rPr>
              <a:t>APA BEDANYA VERTEBRATA DAN AVERTEBRATA (INVERTEBRATA)?</a:t>
            </a:r>
          </a:p>
          <a:p>
            <a:pPr algn="just">
              <a:lnSpc>
                <a:spcPts val="3779"/>
              </a:lnSpc>
            </a:pPr>
            <a:r>
              <a:rPr lang="en-US" sz="2699">
                <a:solidFill>
                  <a:srgbClr val="000000"/>
                </a:solidFill>
                <a:latin typeface="Handy Casual"/>
              </a:rPr>
              <a:t>https://youtu.be/Wu-221GbIEs</a:t>
            </a:r>
          </a:p>
          <a:p>
            <a:pPr algn="just">
              <a:lnSpc>
                <a:spcPts val="3779"/>
              </a:lnSpc>
            </a:pPr>
            <a:endParaRPr lang="en-US" sz="2699">
              <a:solidFill>
                <a:srgbClr val="000000"/>
              </a:solidFill>
              <a:latin typeface="Handy Casual"/>
            </a:endParaRPr>
          </a:p>
          <a:p>
            <a:pPr algn="just">
              <a:lnSpc>
                <a:spcPts val="3779"/>
              </a:lnSpc>
              <a:spcBef>
                <a:spcPct val="0"/>
              </a:spcBef>
            </a:pPr>
            <a:endParaRPr lang="en-US" sz="2699">
              <a:solidFill>
                <a:srgbClr val="000000"/>
              </a:solidFill>
              <a:latin typeface="Handy Casual"/>
            </a:endParaRPr>
          </a:p>
        </p:txBody>
      </p:sp>
      <p:sp>
        <p:nvSpPr>
          <p:cNvPr id="25" name="TextBox 25"/>
          <p:cNvSpPr txBox="1"/>
          <p:nvPr/>
        </p:nvSpPr>
        <p:spPr>
          <a:xfrm>
            <a:off x="416441" y="7584902"/>
            <a:ext cx="7970267" cy="1893570"/>
          </a:xfrm>
          <a:prstGeom prst="rect">
            <a:avLst/>
          </a:prstGeom>
        </p:spPr>
        <p:txBody>
          <a:bodyPr lIns="0" tIns="0" rIns="0" bIns="0" rtlCol="0" anchor="t">
            <a:spAutoFit/>
          </a:bodyPr>
          <a:lstStyle/>
          <a:p>
            <a:pPr algn="just">
              <a:lnSpc>
                <a:spcPts val="3779"/>
              </a:lnSpc>
            </a:pPr>
            <a:r>
              <a:rPr lang="en-US" sz="2699">
                <a:solidFill>
                  <a:srgbClr val="000000"/>
                </a:solidFill>
                <a:latin typeface="Handy Casual"/>
              </a:rPr>
              <a:t>Apa Sih Lintah itu Sebenarnya?</a:t>
            </a:r>
          </a:p>
          <a:p>
            <a:pPr algn="just">
              <a:lnSpc>
                <a:spcPts val="3779"/>
              </a:lnSpc>
            </a:pPr>
            <a:r>
              <a:rPr lang="en-US" sz="2699">
                <a:solidFill>
                  <a:srgbClr val="000000"/>
                </a:solidFill>
                <a:latin typeface="Handy Casual"/>
              </a:rPr>
              <a:t>hhttps://blog.kliknclean.com/lintah/</a:t>
            </a:r>
          </a:p>
          <a:p>
            <a:pPr algn="just">
              <a:lnSpc>
                <a:spcPts val="3779"/>
              </a:lnSpc>
            </a:pPr>
            <a:endParaRPr lang="en-US" sz="2699">
              <a:solidFill>
                <a:srgbClr val="000000"/>
              </a:solidFill>
              <a:latin typeface="Handy Casual"/>
            </a:endParaRPr>
          </a:p>
          <a:p>
            <a:pPr algn="just">
              <a:lnSpc>
                <a:spcPts val="3779"/>
              </a:lnSpc>
              <a:spcBef>
                <a:spcPct val="0"/>
              </a:spcBef>
            </a:pPr>
            <a:endParaRPr lang="en-US" sz="2699">
              <a:solidFill>
                <a:srgbClr val="000000"/>
              </a:solidFill>
              <a:latin typeface="Handy Casual"/>
            </a:endParaRPr>
          </a:p>
        </p:txBody>
      </p:sp>
      <p:sp>
        <p:nvSpPr>
          <p:cNvPr id="26" name="TextBox 26"/>
          <p:cNvSpPr txBox="1"/>
          <p:nvPr/>
        </p:nvSpPr>
        <p:spPr>
          <a:xfrm>
            <a:off x="10133109" y="2066045"/>
            <a:ext cx="7970267" cy="6934200"/>
          </a:xfrm>
          <a:prstGeom prst="rect">
            <a:avLst/>
          </a:prstGeom>
        </p:spPr>
        <p:txBody>
          <a:bodyPr lIns="0" tIns="0" rIns="0" bIns="0" rtlCol="0" anchor="t">
            <a:spAutoFit/>
          </a:bodyPr>
          <a:lstStyle/>
          <a:p>
            <a:pPr algn="just">
              <a:lnSpc>
                <a:spcPts val="4200"/>
              </a:lnSpc>
            </a:pPr>
            <a:r>
              <a:rPr lang="en-US" sz="3000" dirty="0" err="1">
                <a:solidFill>
                  <a:srgbClr val="000000"/>
                </a:solidFill>
                <a:latin typeface="Handy Casual"/>
              </a:rPr>
              <a:t>i</a:t>
            </a:r>
            <a:r>
              <a:rPr lang="en-US" sz="3000" dirty="0">
                <a:solidFill>
                  <a:srgbClr val="000000"/>
                </a:solidFill>
                <a:latin typeface="Handy Casual"/>
              </a:rPr>
              <a:t> https://pin.it/5FYUOP8</a:t>
            </a:r>
          </a:p>
          <a:p>
            <a:pPr algn="just">
              <a:lnSpc>
                <a:spcPts val="4200"/>
              </a:lnSpc>
            </a:pPr>
            <a:r>
              <a:rPr lang="en-US" sz="3000" dirty="0">
                <a:solidFill>
                  <a:srgbClr val="000000"/>
                </a:solidFill>
                <a:latin typeface="Handy Casual"/>
              </a:rPr>
              <a:t>https://gfycat.com/bothsleepybarnacle-faster-fierce-hunter-king</a:t>
            </a:r>
          </a:p>
          <a:p>
            <a:pPr algn="just">
              <a:lnSpc>
                <a:spcPts val="4200"/>
              </a:lnSpc>
            </a:pPr>
            <a:r>
              <a:rPr lang="en-US" sz="3000" dirty="0">
                <a:solidFill>
                  <a:srgbClr val="000000"/>
                </a:solidFill>
                <a:latin typeface="Handy Casual"/>
              </a:rPr>
              <a:t>https://tenor.com/id/view/hopping-kangaroo-animated-jump-hop-gif-17565081</a:t>
            </a:r>
          </a:p>
          <a:p>
            <a:pPr algn="just">
              <a:lnSpc>
                <a:spcPts val="4200"/>
              </a:lnSpc>
            </a:pPr>
            <a:r>
              <a:rPr lang="en-US" sz="3000" dirty="0">
                <a:solidFill>
                  <a:srgbClr val="000000"/>
                </a:solidFill>
                <a:latin typeface="Handy Casual"/>
              </a:rPr>
              <a:t>https://images.app.goo.gl/H4moMGQt1SQFVLhy7</a:t>
            </a:r>
          </a:p>
          <a:p>
            <a:pPr algn="just">
              <a:lnSpc>
                <a:spcPts val="4200"/>
              </a:lnSpc>
            </a:pPr>
            <a:r>
              <a:rPr lang="en-US" sz="3000" dirty="0">
                <a:solidFill>
                  <a:srgbClr val="000000"/>
                </a:solidFill>
                <a:latin typeface="Handy Casual"/>
              </a:rPr>
              <a:t>https://images.app.goo.gl/yDzqcfSYh7weQ53UA</a:t>
            </a:r>
          </a:p>
          <a:p>
            <a:pPr algn="just">
              <a:lnSpc>
                <a:spcPts val="4200"/>
              </a:lnSpc>
            </a:pPr>
            <a:r>
              <a:rPr lang="en-US" sz="3000" dirty="0">
                <a:solidFill>
                  <a:srgbClr val="000000"/>
                </a:solidFill>
                <a:latin typeface="Handy Casual"/>
              </a:rPr>
              <a:t>https://images.app.goo.gl/jxTmdD56TuLzr1Q96</a:t>
            </a:r>
          </a:p>
          <a:p>
            <a:pPr algn="just">
              <a:lnSpc>
                <a:spcPts val="4200"/>
              </a:lnSpc>
            </a:pPr>
            <a:r>
              <a:rPr lang="en-US" sz="3000" dirty="0">
                <a:solidFill>
                  <a:srgbClr val="000000"/>
                </a:solidFill>
                <a:latin typeface="Handy Casual"/>
              </a:rPr>
              <a:t>https://images.app.goo.gl/uoC4WmyZaC2hSAKd9</a:t>
            </a:r>
          </a:p>
          <a:p>
            <a:pPr algn="just">
              <a:lnSpc>
                <a:spcPts val="4200"/>
              </a:lnSpc>
            </a:pPr>
            <a:r>
              <a:rPr lang="en-US" sz="3000" dirty="0">
                <a:solidFill>
                  <a:srgbClr val="000000"/>
                </a:solidFill>
                <a:latin typeface="Handy Casual"/>
              </a:rPr>
              <a:t>https://images.app.goo.gl/yLG9nN3Vy7zi1noZ6</a:t>
            </a:r>
          </a:p>
          <a:p>
            <a:pPr algn="just">
              <a:lnSpc>
                <a:spcPts val="4200"/>
              </a:lnSpc>
            </a:pPr>
            <a:r>
              <a:rPr lang="en-US" sz="3000" dirty="0">
                <a:solidFill>
                  <a:srgbClr val="000000"/>
                </a:solidFill>
                <a:latin typeface="Handy Casual"/>
              </a:rPr>
              <a:t>https://www.canva.com/</a:t>
            </a:r>
          </a:p>
          <a:p>
            <a:pPr algn="just">
              <a:lnSpc>
                <a:spcPts val="4200"/>
              </a:lnSpc>
            </a:pPr>
            <a:endParaRPr lang="en-US" sz="3000" dirty="0">
              <a:solidFill>
                <a:srgbClr val="000000"/>
              </a:solidFill>
              <a:latin typeface="Handy Casual"/>
            </a:endParaRPr>
          </a:p>
          <a:p>
            <a:pPr algn="just">
              <a:lnSpc>
                <a:spcPts val="4200"/>
              </a:lnSpc>
              <a:spcBef>
                <a:spcPct val="0"/>
              </a:spcBef>
            </a:pPr>
            <a:endParaRPr lang="en-US" sz="3000" dirty="0">
              <a:solidFill>
                <a:srgbClr val="000000"/>
              </a:solidFill>
              <a:latin typeface="Handy Casual"/>
            </a:endParaRPr>
          </a:p>
        </p:txBody>
      </p:sp>
      <p:sp>
        <p:nvSpPr>
          <p:cNvPr id="27" name="TextBox 27"/>
          <p:cNvSpPr txBox="1"/>
          <p:nvPr/>
        </p:nvSpPr>
        <p:spPr>
          <a:xfrm>
            <a:off x="416441" y="8842202"/>
            <a:ext cx="7970267" cy="2369820"/>
          </a:xfrm>
          <a:prstGeom prst="rect">
            <a:avLst/>
          </a:prstGeom>
        </p:spPr>
        <p:txBody>
          <a:bodyPr lIns="0" tIns="0" rIns="0" bIns="0" rtlCol="0" anchor="t">
            <a:spAutoFit/>
          </a:bodyPr>
          <a:lstStyle/>
          <a:p>
            <a:pPr algn="just">
              <a:lnSpc>
                <a:spcPts val="3779"/>
              </a:lnSpc>
            </a:pPr>
            <a:r>
              <a:rPr lang="en-US" sz="2699">
                <a:solidFill>
                  <a:srgbClr val="000000"/>
                </a:solidFill>
                <a:latin typeface="Handy Casual"/>
              </a:rPr>
              <a:t>[no copyright music] ‘One Thing’ cute background music</a:t>
            </a:r>
          </a:p>
          <a:p>
            <a:pPr algn="just">
              <a:lnSpc>
                <a:spcPts val="3779"/>
              </a:lnSpc>
            </a:pPr>
            <a:r>
              <a:rPr lang="en-US" sz="2699">
                <a:solidFill>
                  <a:srgbClr val="000000"/>
                </a:solidFill>
                <a:latin typeface="Handy Casual"/>
              </a:rPr>
              <a:t>https://youtu.be/tzhKxUxsIJs</a:t>
            </a:r>
          </a:p>
          <a:p>
            <a:pPr algn="just">
              <a:lnSpc>
                <a:spcPts val="3779"/>
              </a:lnSpc>
            </a:pPr>
            <a:endParaRPr lang="en-US" sz="2699">
              <a:solidFill>
                <a:srgbClr val="000000"/>
              </a:solidFill>
              <a:latin typeface="Handy Casual"/>
            </a:endParaRPr>
          </a:p>
          <a:p>
            <a:pPr algn="just">
              <a:lnSpc>
                <a:spcPts val="3779"/>
              </a:lnSpc>
            </a:pPr>
            <a:endParaRPr lang="en-US" sz="2699">
              <a:solidFill>
                <a:srgbClr val="000000"/>
              </a:solidFill>
              <a:latin typeface="Handy Casual"/>
            </a:endParaRPr>
          </a:p>
          <a:p>
            <a:pPr algn="just">
              <a:lnSpc>
                <a:spcPts val="3779"/>
              </a:lnSpc>
              <a:spcBef>
                <a:spcPct val="0"/>
              </a:spcBef>
            </a:pPr>
            <a:endParaRPr lang="en-US" sz="2699">
              <a:solidFill>
                <a:srgbClr val="000000"/>
              </a:solidFill>
              <a:latin typeface="Handy Casual"/>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grpSp>
        <p:nvGrpSpPr>
          <p:cNvPr id="5" name="Group 5"/>
          <p:cNvGrpSpPr/>
          <p:nvPr/>
        </p:nvGrpSpPr>
        <p:grpSpPr>
          <a:xfrm>
            <a:off x="1002497" y="2453956"/>
            <a:ext cx="5176521" cy="517652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9D332"/>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28700" y="4939484"/>
            <a:ext cx="1828444" cy="518821"/>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49172" y="3864578"/>
            <a:ext cx="2438354" cy="846774"/>
          </a:xfrm>
          <a:prstGeom prst="rect">
            <a:avLst/>
          </a:prstGeom>
        </p:spPr>
      </p:pic>
      <p:grpSp>
        <p:nvGrpSpPr>
          <p:cNvPr id="10" name="Group 10"/>
          <p:cNvGrpSpPr>
            <a:grpSpLocks noChangeAspect="1"/>
          </p:cNvGrpSpPr>
          <p:nvPr/>
        </p:nvGrpSpPr>
        <p:grpSpPr>
          <a:xfrm>
            <a:off x="964705" y="2346922"/>
            <a:ext cx="5266840" cy="5266819"/>
            <a:chOff x="0" y="0"/>
            <a:chExt cx="6350000" cy="6349975"/>
          </a:xfrm>
        </p:grpSpPr>
        <p:sp>
          <p:nvSpPr>
            <p:cNvPr id="11" name="Freeform 11"/>
            <p:cNvSpPr/>
            <p:nvPr/>
          </p:nvSpPr>
          <p:spPr>
            <a:xfrm>
              <a:off x="0" y="0"/>
              <a:ext cx="6350000" cy="6349974"/>
            </a:xfrm>
            <a:prstGeom prst="ellipse">
              <a:avLst/>
            </a:prstGeom>
            <a:blipFill>
              <a:blip r:embed="rId8"/>
              <a:stretch>
                <a:fillRect l="-7177" t="-18902" r="-74481" b="-123310"/>
              </a:stretch>
            </a:blipFill>
          </p:spPr>
        </p:sp>
      </p:grpSp>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12859" y="2346922"/>
            <a:ext cx="5357159" cy="5357159"/>
          </a:xfrm>
          <a:prstGeom prst="rect">
            <a:avLst/>
          </a:prstGeom>
        </p:spPr>
      </p:pic>
      <p:pic>
        <p:nvPicPr>
          <p:cNvPr id="13" name="Picture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55422" y="4656574"/>
            <a:ext cx="587501" cy="1346355"/>
          </a:xfrm>
          <a:prstGeom prst="rect">
            <a:avLst/>
          </a:prstGeom>
        </p:spPr>
      </p:pic>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16812" y="8426196"/>
            <a:ext cx="7315200" cy="3721608"/>
          </a:xfrm>
          <a:prstGeom prst="rect">
            <a:avLst/>
          </a:prstGeom>
        </p:spPr>
      </p:pic>
      <p:pic>
        <p:nvPicPr>
          <p:cNvPr id="15" name="Picture 15"/>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403678" y="8426196"/>
            <a:ext cx="7315200" cy="3721608"/>
          </a:xfrm>
          <a:prstGeom prst="rect">
            <a:avLst/>
          </a:prstGeom>
        </p:spPr>
      </p:pic>
      <p:pic>
        <p:nvPicPr>
          <p:cNvPr id="16" name="Picture 1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020477" y="8426196"/>
            <a:ext cx="7315200" cy="3721608"/>
          </a:xfrm>
          <a:prstGeom prst="rect">
            <a:avLst/>
          </a:prstGeom>
        </p:spPr>
      </p:pic>
      <p:pic>
        <p:nvPicPr>
          <p:cNvPr id="17" name="Picture 17"/>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4867889" y="8095583"/>
            <a:ext cx="4782821" cy="2630552"/>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88899" y="1796015"/>
            <a:ext cx="4613589" cy="1602174"/>
          </a:xfrm>
          <a:prstGeom prst="rect">
            <a:avLst/>
          </a:prstGeom>
        </p:spPr>
      </p:pic>
      <p:pic>
        <p:nvPicPr>
          <p:cNvPr id="19" name="Picture 19">
            <a:hlinkClick r:id="rId17" action="ppaction://hlinksldjump">
              <a:snd r:embed="rId18" name="click.wav"/>
            </a:hlinkClick>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6665634" y="435034"/>
            <a:ext cx="1187333" cy="1187333"/>
          </a:xfrm>
          <a:prstGeom prst="rect">
            <a:avLst/>
          </a:prstGeom>
        </p:spPr>
      </p:pic>
      <p:sp>
        <p:nvSpPr>
          <p:cNvPr id="20" name="TextBox 20"/>
          <p:cNvSpPr txBox="1"/>
          <p:nvPr/>
        </p:nvSpPr>
        <p:spPr>
          <a:xfrm>
            <a:off x="7679338" y="2353804"/>
            <a:ext cx="8564916" cy="589861"/>
          </a:xfrm>
          <a:prstGeom prst="rect">
            <a:avLst/>
          </a:prstGeom>
        </p:spPr>
        <p:txBody>
          <a:bodyPr lIns="0" tIns="0" rIns="0" bIns="0" rtlCol="0" anchor="t">
            <a:spAutoFit/>
          </a:bodyPr>
          <a:lstStyle/>
          <a:p>
            <a:pPr algn="ctr">
              <a:lnSpc>
                <a:spcPts val="4319"/>
              </a:lnSpc>
            </a:pPr>
            <a:r>
              <a:rPr lang="en-US" sz="4407">
                <a:solidFill>
                  <a:srgbClr val="221F4C"/>
                </a:solidFill>
                <a:latin typeface="Luckiest Guy"/>
              </a:rPr>
              <a:t>profil Pengembang</a:t>
            </a:r>
          </a:p>
        </p:txBody>
      </p:sp>
      <p:sp>
        <p:nvSpPr>
          <p:cNvPr id="21" name="TextBox 21"/>
          <p:cNvSpPr txBox="1"/>
          <p:nvPr/>
        </p:nvSpPr>
        <p:spPr>
          <a:xfrm>
            <a:off x="5778503" y="3420713"/>
            <a:ext cx="10147880" cy="763905"/>
          </a:xfrm>
          <a:prstGeom prst="rect">
            <a:avLst/>
          </a:prstGeom>
        </p:spPr>
        <p:txBody>
          <a:bodyPr lIns="0" tIns="0" rIns="0" bIns="0" rtlCol="0" anchor="t">
            <a:spAutoFit/>
          </a:bodyPr>
          <a:lstStyle/>
          <a:p>
            <a:pPr algn="ctr">
              <a:lnSpc>
                <a:spcPts val="6300"/>
              </a:lnSpc>
            </a:pPr>
            <a:r>
              <a:rPr lang="en-US" sz="4200">
                <a:solidFill>
                  <a:srgbClr val="221F4C"/>
                </a:solidFill>
                <a:latin typeface="Handy Casual"/>
              </a:rPr>
              <a:t>NAMA      : THEO ZEVANYA RISADI</a:t>
            </a:r>
          </a:p>
        </p:txBody>
      </p:sp>
      <p:sp>
        <p:nvSpPr>
          <p:cNvPr id="22" name="TextBox 22"/>
          <p:cNvSpPr txBox="1"/>
          <p:nvPr/>
        </p:nvSpPr>
        <p:spPr>
          <a:xfrm>
            <a:off x="7078192" y="4603718"/>
            <a:ext cx="7672002" cy="763905"/>
          </a:xfrm>
          <a:prstGeom prst="rect">
            <a:avLst/>
          </a:prstGeom>
        </p:spPr>
        <p:txBody>
          <a:bodyPr lIns="0" tIns="0" rIns="0" bIns="0" rtlCol="0" anchor="t">
            <a:spAutoFit/>
          </a:bodyPr>
          <a:lstStyle/>
          <a:p>
            <a:pPr algn="ctr">
              <a:lnSpc>
                <a:spcPts val="6300"/>
              </a:lnSpc>
            </a:pPr>
            <a:r>
              <a:rPr lang="en-US" sz="4200">
                <a:solidFill>
                  <a:srgbClr val="221F4C"/>
                </a:solidFill>
                <a:latin typeface="Handy Casual"/>
              </a:rPr>
              <a:t>PRODI      : TEKNOLOGI PENDIDIKAN</a:t>
            </a:r>
          </a:p>
        </p:txBody>
      </p:sp>
      <p:sp>
        <p:nvSpPr>
          <p:cNvPr id="23" name="TextBox 23"/>
          <p:cNvSpPr txBox="1"/>
          <p:nvPr/>
        </p:nvSpPr>
        <p:spPr>
          <a:xfrm>
            <a:off x="6295624" y="5786723"/>
            <a:ext cx="7862323" cy="763905"/>
          </a:xfrm>
          <a:prstGeom prst="rect">
            <a:avLst/>
          </a:prstGeom>
        </p:spPr>
        <p:txBody>
          <a:bodyPr lIns="0" tIns="0" rIns="0" bIns="0" rtlCol="0" anchor="t">
            <a:spAutoFit/>
          </a:bodyPr>
          <a:lstStyle/>
          <a:p>
            <a:pPr algn="ctr">
              <a:lnSpc>
                <a:spcPts val="6300"/>
              </a:lnSpc>
            </a:pPr>
            <a:r>
              <a:rPr lang="en-US" sz="4200">
                <a:solidFill>
                  <a:srgbClr val="221F4C"/>
                </a:solidFill>
                <a:latin typeface="Handy Casual"/>
              </a:rPr>
              <a:t>NIM          : 21105244015</a:t>
            </a:r>
          </a:p>
        </p:txBody>
      </p:sp>
      <p:sp>
        <p:nvSpPr>
          <p:cNvPr id="24" name="TextBox 24"/>
          <p:cNvSpPr txBox="1"/>
          <p:nvPr/>
        </p:nvSpPr>
        <p:spPr>
          <a:xfrm>
            <a:off x="8086190" y="6969728"/>
            <a:ext cx="8344237" cy="763905"/>
          </a:xfrm>
          <a:prstGeom prst="rect">
            <a:avLst/>
          </a:prstGeom>
        </p:spPr>
        <p:txBody>
          <a:bodyPr lIns="0" tIns="0" rIns="0" bIns="0" rtlCol="0" anchor="t">
            <a:spAutoFit/>
          </a:bodyPr>
          <a:lstStyle/>
          <a:p>
            <a:pPr algn="ctr">
              <a:lnSpc>
                <a:spcPts val="6300"/>
              </a:lnSpc>
            </a:pPr>
            <a:r>
              <a:rPr lang="en-US" sz="4200">
                <a:solidFill>
                  <a:srgbClr val="221F4C"/>
                </a:solidFill>
                <a:latin typeface="Handy Casual"/>
              </a:rPr>
              <a:t>E-MAIL    : theo1207fip.2021@student.uny.ac.id</a:t>
            </a:r>
          </a:p>
        </p:txBody>
      </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1192" y="748710"/>
            <a:ext cx="4613589" cy="1602174"/>
          </a:xfrm>
          <a:prstGeom prst="rect">
            <a:avLst/>
          </a:prstGeom>
        </p:spPr>
      </p:pic>
      <p:pic>
        <p:nvPicPr>
          <p:cNvPr id="26" name="Picture 26">
            <a:hlinkClick r:id="" action="ppaction://hlinkshowjump?jump=firstslide">
              <a:snd r:embed="rId18" name="click.wav"/>
            </a:hlinkClick>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407156" y="552926"/>
            <a:ext cx="1243089" cy="1243089"/>
          </a:xfrm>
          <a:prstGeom prst="rect">
            <a:avLst/>
          </a:prstGeom>
        </p:spPr>
      </p:pic>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85780" y="-573474"/>
            <a:ext cx="4613589" cy="1602174"/>
          </a:xfrm>
          <a:prstGeom prst="rect">
            <a:avLst/>
          </a:prstGeom>
        </p:spPr>
      </p:pic>
      <p:pic>
        <p:nvPicPr>
          <p:cNvPr id="28" name="Picture 2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27793" y="3760787"/>
            <a:ext cx="2122212" cy="736986"/>
          </a:xfrm>
          <a:prstGeom prst="rect">
            <a:avLst/>
          </a:prstGeom>
        </p:spPr>
      </p:pic>
      <p:pic>
        <p:nvPicPr>
          <p:cNvPr id="29" name="Picture 29">
            <a:hlinkClick r:id="" action="ppaction://hlinkshowjump?jump=previousslide">
              <a:snd r:embed="rId18" name="click.wav"/>
            </a:hlinkClick>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flipH="1">
            <a:off x="556594" y="8819357"/>
            <a:ext cx="1183005" cy="118300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05998" y="475263"/>
            <a:ext cx="11276003" cy="4507945"/>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8426196"/>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99596" y="8426196"/>
            <a:ext cx="7315200" cy="372160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72692" y="8426196"/>
            <a:ext cx="7315200" cy="3721608"/>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0002" t="27392" r="15860"/>
          <a:stretch>
            <a:fillRect/>
          </a:stretch>
        </p:blipFill>
        <p:spPr>
          <a:xfrm>
            <a:off x="13844300" y="7101529"/>
            <a:ext cx="3076311" cy="2647565"/>
          </a:xfrm>
          <a:prstGeom prst="rect">
            <a:avLst/>
          </a:prstGeom>
        </p:spPr>
      </p:pic>
      <p:pic>
        <p:nvPicPr>
          <p:cNvPr id="12" name="Picture 12"/>
          <p:cNvPicPr>
            <a:picLocks noChangeAspect="1"/>
          </p:cNvPicPr>
          <p:nvPr/>
        </p:nvPicPr>
        <p:blipFill>
          <a:blip r:embed="rId12"/>
          <a:srcRect/>
          <a:stretch>
            <a:fillRect/>
          </a:stretch>
        </p:blipFill>
        <p:spPr>
          <a:xfrm>
            <a:off x="4145051" y="8592905"/>
            <a:ext cx="810518" cy="673743"/>
          </a:xfrm>
          <a:prstGeom prst="rect">
            <a:avLst/>
          </a:prstGeom>
        </p:spPr>
      </p:pic>
      <p:pic>
        <p:nvPicPr>
          <p:cNvPr id="14" name="Picture 14">
            <a:hlinkClick r:id="" action="ppaction://hlinkshowjump?jump=firstslide">
              <a:snd r:embed="rId13" name="click.wav"/>
            </a:hlinkClick>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07156" y="384809"/>
            <a:ext cx="1243089" cy="1243089"/>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0002" t="25282" r="11841"/>
          <a:stretch>
            <a:fillRect/>
          </a:stretch>
        </p:blipFill>
        <p:spPr>
          <a:xfrm>
            <a:off x="640972" y="7024617"/>
            <a:ext cx="3243077" cy="2724477"/>
          </a:xfrm>
          <a:prstGeom prst="rect">
            <a:avLst/>
          </a:prstGeom>
        </p:spPr>
      </p:pic>
      <p:grpSp>
        <p:nvGrpSpPr>
          <p:cNvPr id="16" name="Group 16"/>
          <p:cNvGrpSpPr/>
          <p:nvPr/>
        </p:nvGrpSpPr>
        <p:grpSpPr>
          <a:xfrm>
            <a:off x="524156" y="6003778"/>
            <a:ext cx="3620895" cy="1567640"/>
            <a:chOff x="0" y="0"/>
            <a:chExt cx="953651" cy="412876"/>
          </a:xfrm>
        </p:grpSpPr>
        <p:sp>
          <p:nvSpPr>
            <p:cNvPr id="17" name="Freeform 17"/>
            <p:cNvSpPr/>
            <p:nvPr/>
          </p:nvSpPr>
          <p:spPr>
            <a:xfrm>
              <a:off x="0" y="0"/>
              <a:ext cx="953651" cy="412876"/>
            </a:xfrm>
            <a:custGeom>
              <a:avLst/>
              <a:gdLst/>
              <a:ahLst/>
              <a:cxnLst/>
              <a:rect l="l" t="t" r="r" b="b"/>
              <a:pathLst>
                <a:path w="953651" h="412876">
                  <a:moveTo>
                    <a:pt x="109044" y="0"/>
                  </a:moveTo>
                  <a:lnTo>
                    <a:pt x="844607" y="0"/>
                  </a:lnTo>
                  <a:cubicBezTo>
                    <a:pt x="873527" y="0"/>
                    <a:pt x="901263" y="11489"/>
                    <a:pt x="921713" y="31938"/>
                  </a:cubicBezTo>
                  <a:cubicBezTo>
                    <a:pt x="942163" y="52388"/>
                    <a:pt x="953651" y="80124"/>
                    <a:pt x="953651" y="109044"/>
                  </a:cubicBezTo>
                  <a:lnTo>
                    <a:pt x="953651" y="303832"/>
                  </a:lnTo>
                  <a:cubicBezTo>
                    <a:pt x="953651" y="364056"/>
                    <a:pt x="904831" y="412876"/>
                    <a:pt x="844607" y="412876"/>
                  </a:cubicBezTo>
                  <a:lnTo>
                    <a:pt x="109044" y="412876"/>
                  </a:lnTo>
                  <a:cubicBezTo>
                    <a:pt x="48821" y="412876"/>
                    <a:pt x="0" y="364056"/>
                    <a:pt x="0" y="303832"/>
                  </a:cubicBezTo>
                  <a:lnTo>
                    <a:pt x="0" y="109044"/>
                  </a:lnTo>
                  <a:cubicBezTo>
                    <a:pt x="0" y="48821"/>
                    <a:pt x="48821" y="0"/>
                    <a:pt x="109044" y="0"/>
                  </a:cubicBezTo>
                  <a:close/>
                </a:path>
              </a:pathLst>
            </a:custGeom>
            <a:solidFill>
              <a:srgbClr val="BD9705"/>
            </a:solidFill>
            <a:ln w="9525">
              <a:solidFill>
                <a:srgbClr val="000000"/>
              </a:solidFill>
            </a:ln>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0002" t="27919" r="12975"/>
          <a:stretch>
            <a:fillRect/>
          </a:stretch>
        </p:blipFill>
        <p:spPr>
          <a:xfrm>
            <a:off x="5148918" y="7120757"/>
            <a:ext cx="3196019" cy="2628337"/>
          </a:xfrm>
          <a:prstGeom prst="rect">
            <a:avLst/>
          </a:prstGeom>
        </p:spPr>
      </p:pic>
      <p:grpSp>
        <p:nvGrpSpPr>
          <p:cNvPr id="20" name="Group 20"/>
          <p:cNvGrpSpPr/>
          <p:nvPr/>
        </p:nvGrpSpPr>
        <p:grpSpPr>
          <a:xfrm>
            <a:off x="5032102" y="6003778"/>
            <a:ext cx="3620895" cy="1567640"/>
            <a:chOff x="0" y="0"/>
            <a:chExt cx="953651" cy="412876"/>
          </a:xfrm>
        </p:grpSpPr>
        <p:sp>
          <p:nvSpPr>
            <p:cNvPr id="21" name="Freeform 21"/>
            <p:cNvSpPr/>
            <p:nvPr/>
          </p:nvSpPr>
          <p:spPr>
            <a:xfrm>
              <a:off x="0" y="0"/>
              <a:ext cx="953651" cy="412876"/>
            </a:xfrm>
            <a:custGeom>
              <a:avLst/>
              <a:gdLst/>
              <a:ahLst/>
              <a:cxnLst/>
              <a:rect l="l" t="t" r="r" b="b"/>
              <a:pathLst>
                <a:path w="953651" h="412876">
                  <a:moveTo>
                    <a:pt x="109044" y="0"/>
                  </a:moveTo>
                  <a:lnTo>
                    <a:pt x="844607" y="0"/>
                  </a:lnTo>
                  <a:cubicBezTo>
                    <a:pt x="873527" y="0"/>
                    <a:pt x="901263" y="11489"/>
                    <a:pt x="921713" y="31938"/>
                  </a:cubicBezTo>
                  <a:cubicBezTo>
                    <a:pt x="942163" y="52388"/>
                    <a:pt x="953651" y="80124"/>
                    <a:pt x="953651" y="109044"/>
                  </a:cubicBezTo>
                  <a:lnTo>
                    <a:pt x="953651" y="303832"/>
                  </a:lnTo>
                  <a:cubicBezTo>
                    <a:pt x="953651" y="364056"/>
                    <a:pt x="904831" y="412876"/>
                    <a:pt x="844607" y="412876"/>
                  </a:cubicBezTo>
                  <a:lnTo>
                    <a:pt x="109044" y="412876"/>
                  </a:lnTo>
                  <a:cubicBezTo>
                    <a:pt x="48821" y="412876"/>
                    <a:pt x="0" y="364056"/>
                    <a:pt x="0" y="303832"/>
                  </a:cubicBezTo>
                  <a:lnTo>
                    <a:pt x="0" y="109044"/>
                  </a:lnTo>
                  <a:cubicBezTo>
                    <a:pt x="0" y="48821"/>
                    <a:pt x="48821" y="0"/>
                    <a:pt x="109044" y="0"/>
                  </a:cubicBezTo>
                  <a:close/>
                </a:path>
              </a:pathLst>
            </a:custGeom>
            <a:solidFill>
              <a:srgbClr val="BD9705"/>
            </a:solidFill>
            <a:ln w="9525">
              <a:solidFill>
                <a:srgbClr val="000000"/>
              </a:solidFill>
            </a:ln>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23" name="Picture 2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0002" t="26864" r="12918"/>
          <a:stretch>
            <a:fillRect/>
          </a:stretch>
        </p:blipFill>
        <p:spPr>
          <a:xfrm>
            <a:off x="9395946" y="7082301"/>
            <a:ext cx="3198372" cy="2666793"/>
          </a:xfrm>
          <a:prstGeom prst="rect">
            <a:avLst/>
          </a:prstGeom>
        </p:spPr>
      </p:pic>
      <p:grpSp>
        <p:nvGrpSpPr>
          <p:cNvPr id="24" name="Group 24"/>
          <p:cNvGrpSpPr/>
          <p:nvPr/>
        </p:nvGrpSpPr>
        <p:grpSpPr>
          <a:xfrm>
            <a:off x="9272262" y="6003778"/>
            <a:ext cx="3620895" cy="1567640"/>
            <a:chOff x="0" y="0"/>
            <a:chExt cx="953651" cy="412876"/>
          </a:xfrm>
        </p:grpSpPr>
        <p:sp>
          <p:nvSpPr>
            <p:cNvPr id="25" name="Freeform 25"/>
            <p:cNvSpPr/>
            <p:nvPr/>
          </p:nvSpPr>
          <p:spPr>
            <a:xfrm>
              <a:off x="0" y="0"/>
              <a:ext cx="953651" cy="412876"/>
            </a:xfrm>
            <a:custGeom>
              <a:avLst/>
              <a:gdLst/>
              <a:ahLst/>
              <a:cxnLst/>
              <a:rect l="l" t="t" r="r" b="b"/>
              <a:pathLst>
                <a:path w="953651" h="412876">
                  <a:moveTo>
                    <a:pt x="109044" y="0"/>
                  </a:moveTo>
                  <a:lnTo>
                    <a:pt x="844607" y="0"/>
                  </a:lnTo>
                  <a:cubicBezTo>
                    <a:pt x="873527" y="0"/>
                    <a:pt x="901263" y="11489"/>
                    <a:pt x="921713" y="31938"/>
                  </a:cubicBezTo>
                  <a:cubicBezTo>
                    <a:pt x="942163" y="52388"/>
                    <a:pt x="953651" y="80124"/>
                    <a:pt x="953651" y="109044"/>
                  </a:cubicBezTo>
                  <a:lnTo>
                    <a:pt x="953651" y="303832"/>
                  </a:lnTo>
                  <a:cubicBezTo>
                    <a:pt x="953651" y="364056"/>
                    <a:pt x="904831" y="412876"/>
                    <a:pt x="844607" y="412876"/>
                  </a:cubicBezTo>
                  <a:lnTo>
                    <a:pt x="109044" y="412876"/>
                  </a:lnTo>
                  <a:cubicBezTo>
                    <a:pt x="48821" y="412876"/>
                    <a:pt x="0" y="364056"/>
                    <a:pt x="0" y="303832"/>
                  </a:cubicBezTo>
                  <a:lnTo>
                    <a:pt x="0" y="109044"/>
                  </a:lnTo>
                  <a:cubicBezTo>
                    <a:pt x="0" y="48821"/>
                    <a:pt x="48821" y="0"/>
                    <a:pt x="109044" y="0"/>
                  </a:cubicBezTo>
                  <a:close/>
                </a:path>
              </a:pathLst>
            </a:custGeom>
            <a:solidFill>
              <a:srgbClr val="BD9705"/>
            </a:solidFill>
            <a:ln w="9525">
              <a:solidFill>
                <a:srgbClr val="000000"/>
              </a:solidFill>
            </a:ln>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3723049" y="5992858"/>
            <a:ext cx="3620895" cy="1567640"/>
            <a:chOff x="0" y="0"/>
            <a:chExt cx="953651" cy="412876"/>
          </a:xfrm>
        </p:grpSpPr>
        <p:sp>
          <p:nvSpPr>
            <p:cNvPr id="28" name="Freeform 28"/>
            <p:cNvSpPr/>
            <p:nvPr/>
          </p:nvSpPr>
          <p:spPr>
            <a:xfrm>
              <a:off x="0" y="0"/>
              <a:ext cx="953651" cy="412876"/>
            </a:xfrm>
            <a:custGeom>
              <a:avLst/>
              <a:gdLst/>
              <a:ahLst/>
              <a:cxnLst/>
              <a:rect l="l" t="t" r="r" b="b"/>
              <a:pathLst>
                <a:path w="953651" h="412876">
                  <a:moveTo>
                    <a:pt x="109044" y="0"/>
                  </a:moveTo>
                  <a:lnTo>
                    <a:pt x="844607" y="0"/>
                  </a:lnTo>
                  <a:cubicBezTo>
                    <a:pt x="873527" y="0"/>
                    <a:pt x="901263" y="11489"/>
                    <a:pt x="921713" y="31938"/>
                  </a:cubicBezTo>
                  <a:cubicBezTo>
                    <a:pt x="942163" y="52388"/>
                    <a:pt x="953651" y="80124"/>
                    <a:pt x="953651" y="109044"/>
                  </a:cubicBezTo>
                  <a:lnTo>
                    <a:pt x="953651" y="303832"/>
                  </a:lnTo>
                  <a:cubicBezTo>
                    <a:pt x="953651" y="364056"/>
                    <a:pt x="904831" y="412876"/>
                    <a:pt x="844607" y="412876"/>
                  </a:cubicBezTo>
                  <a:lnTo>
                    <a:pt x="109044" y="412876"/>
                  </a:lnTo>
                  <a:cubicBezTo>
                    <a:pt x="48821" y="412876"/>
                    <a:pt x="0" y="364056"/>
                    <a:pt x="0" y="303832"/>
                  </a:cubicBezTo>
                  <a:lnTo>
                    <a:pt x="0" y="109044"/>
                  </a:lnTo>
                  <a:cubicBezTo>
                    <a:pt x="0" y="48821"/>
                    <a:pt x="48821" y="0"/>
                    <a:pt x="109044" y="0"/>
                  </a:cubicBezTo>
                  <a:close/>
                </a:path>
              </a:pathLst>
            </a:custGeom>
            <a:solidFill>
              <a:srgbClr val="BD9705"/>
            </a:solidFill>
            <a:ln w="9525">
              <a:solidFill>
                <a:srgbClr val="000000"/>
              </a:solidFill>
            </a:ln>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4861355" y="558318"/>
            <a:ext cx="8821813" cy="4588211"/>
          </a:xfrm>
          <a:prstGeom prst="rect">
            <a:avLst/>
          </a:prstGeom>
        </p:spPr>
        <p:txBody>
          <a:bodyPr lIns="0" tIns="0" rIns="0" bIns="0" rtlCol="0" anchor="t">
            <a:spAutoFit/>
          </a:bodyPr>
          <a:lstStyle/>
          <a:p>
            <a:pPr algn="ctr">
              <a:lnSpc>
                <a:spcPts val="37458"/>
              </a:lnSpc>
            </a:pPr>
            <a:r>
              <a:rPr lang="en-US" sz="26755" dirty="0">
                <a:solidFill>
                  <a:srgbClr val="000000"/>
                </a:solidFill>
                <a:latin typeface="Luckiest Guy" panose="02000506000000020004" pitchFamily="2" charset="0"/>
              </a:rPr>
              <a:t>MENU</a:t>
            </a:r>
          </a:p>
        </p:txBody>
      </p:sp>
      <p:sp>
        <p:nvSpPr>
          <p:cNvPr id="33" name="TextBox 33"/>
          <p:cNvSpPr txBox="1"/>
          <p:nvPr/>
        </p:nvSpPr>
        <p:spPr>
          <a:xfrm>
            <a:off x="4775578" y="6106242"/>
            <a:ext cx="3877419" cy="1134285"/>
          </a:xfrm>
          <a:prstGeom prst="rect">
            <a:avLst/>
          </a:prstGeom>
        </p:spPr>
        <p:txBody>
          <a:bodyPr lIns="0" tIns="0" rIns="0" bIns="0" rtlCol="0" anchor="t">
            <a:spAutoFit/>
          </a:bodyPr>
          <a:lstStyle/>
          <a:p>
            <a:pPr algn="ctr">
              <a:lnSpc>
                <a:spcPts val="9939"/>
              </a:lnSpc>
              <a:spcBef>
                <a:spcPct val="0"/>
              </a:spcBef>
            </a:pPr>
            <a:r>
              <a:rPr lang="en-US" sz="7099" dirty="0">
                <a:latin typeface="Handy Casual"/>
                <a:hlinkClick r:id="rId16" action="ppaction://hlinksldjump">
                  <a:snd r:embed="rId13" name="click.wav"/>
                  <a:extLst>
                    <a:ext uri="{A12FA001-AC4F-418D-AE19-62706E023703}">
                      <ahyp:hlinkClr xmlns:ahyp="http://schemas.microsoft.com/office/drawing/2018/hyperlinkcolor" val="tx"/>
                    </a:ext>
                  </a:extLst>
                </a:hlinkClick>
              </a:rPr>
              <a:t>MATERI</a:t>
            </a:r>
            <a:endParaRPr lang="en-US" sz="7099" dirty="0">
              <a:latin typeface="Handy Casual"/>
            </a:endParaRPr>
          </a:p>
        </p:txBody>
      </p:sp>
      <p:sp>
        <p:nvSpPr>
          <p:cNvPr id="34" name="TextBox 34"/>
          <p:cNvSpPr txBox="1"/>
          <p:nvPr/>
        </p:nvSpPr>
        <p:spPr>
          <a:xfrm>
            <a:off x="9144000" y="6064962"/>
            <a:ext cx="3877419" cy="1134285"/>
          </a:xfrm>
          <a:prstGeom prst="rect">
            <a:avLst/>
          </a:prstGeom>
        </p:spPr>
        <p:txBody>
          <a:bodyPr lIns="0" tIns="0" rIns="0" bIns="0" rtlCol="0" anchor="t">
            <a:spAutoFit/>
          </a:bodyPr>
          <a:lstStyle/>
          <a:p>
            <a:pPr algn="ctr">
              <a:lnSpc>
                <a:spcPts val="9939"/>
              </a:lnSpc>
              <a:spcBef>
                <a:spcPct val="0"/>
              </a:spcBef>
            </a:pPr>
            <a:r>
              <a:rPr lang="en-US" sz="7099" dirty="0">
                <a:latin typeface="Handy Casual"/>
                <a:hlinkClick r:id="rId17" action="ppaction://hlinksldjump">
                  <a:snd r:embed="rId13" name="click.wav"/>
                  <a:extLst>
                    <a:ext uri="{A12FA001-AC4F-418D-AE19-62706E023703}">
                      <ahyp:hlinkClr xmlns:ahyp="http://schemas.microsoft.com/office/drawing/2018/hyperlinkcolor" val="tx"/>
                    </a:ext>
                  </a:extLst>
                </a:hlinkClick>
              </a:rPr>
              <a:t>QUIZ</a:t>
            </a:r>
            <a:endParaRPr lang="en-US" sz="7099" dirty="0">
              <a:latin typeface="Handy Casual"/>
            </a:endParaRPr>
          </a:p>
        </p:txBody>
      </p:sp>
      <p:sp>
        <p:nvSpPr>
          <p:cNvPr id="35" name="TextBox 35"/>
          <p:cNvSpPr txBox="1"/>
          <p:nvPr/>
        </p:nvSpPr>
        <p:spPr>
          <a:xfrm>
            <a:off x="407156" y="6106242"/>
            <a:ext cx="3877419" cy="1134285"/>
          </a:xfrm>
          <a:prstGeom prst="rect">
            <a:avLst/>
          </a:prstGeom>
        </p:spPr>
        <p:txBody>
          <a:bodyPr lIns="0" tIns="0" rIns="0" bIns="0" rtlCol="0" anchor="t">
            <a:spAutoFit/>
          </a:bodyPr>
          <a:lstStyle/>
          <a:p>
            <a:pPr algn="ctr">
              <a:lnSpc>
                <a:spcPts val="9939"/>
              </a:lnSpc>
              <a:spcBef>
                <a:spcPct val="0"/>
              </a:spcBef>
            </a:pPr>
            <a:r>
              <a:rPr lang="en-US" sz="6000" dirty="0">
                <a:latin typeface="Handy Casual"/>
                <a:hlinkClick r:id="" action="ppaction://hlinkshowjump?jump=nextslide">
                  <a:snd r:embed="rId13" name="click.wav"/>
                  <a:extLst>
                    <a:ext uri="{A12FA001-AC4F-418D-AE19-62706E023703}">
                      <ahyp:hlinkClr xmlns:ahyp="http://schemas.microsoft.com/office/drawing/2018/hyperlinkcolor" val="tx"/>
                    </a:ext>
                  </a:extLst>
                </a:hlinkClick>
              </a:rPr>
              <a:t>KOMPETENSI</a:t>
            </a:r>
            <a:endParaRPr lang="en-US" sz="6000" dirty="0">
              <a:latin typeface="Handy Casual"/>
            </a:endParaRPr>
          </a:p>
        </p:txBody>
      </p:sp>
      <p:sp>
        <p:nvSpPr>
          <p:cNvPr id="36" name="TextBox 36"/>
          <p:cNvSpPr txBox="1"/>
          <p:nvPr/>
        </p:nvSpPr>
        <p:spPr>
          <a:xfrm>
            <a:off x="13671164" y="6179237"/>
            <a:ext cx="3667863" cy="1076320"/>
          </a:xfrm>
          <a:prstGeom prst="rect">
            <a:avLst/>
          </a:prstGeom>
        </p:spPr>
        <p:txBody>
          <a:bodyPr lIns="0" tIns="0" rIns="0" bIns="0" rtlCol="0" anchor="t">
            <a:spAutoFit/>
          </a:bodyPr>
          <a:lstStyle/>
          <a:p>
            <a:pPr algn="ctr">
              <a:lnSpc>
                <a:spcPts val="9402"/>
              </a:lnSpc>
              <a:spcBef>
                <a:spcPct val="0"/>
              </a:spcBef>
            </a:pPr>
            <a:r>
              <a:rPr lang="en-US" sz="6000" dirty="0">
                <a:latin typeface="Handy Casual"/>
                <a:hlinkClick r:id="rId18" action="ppaction://hlinksldjump">
                  <a:snd r:embed="rId13" name="click.wav"/>
                  <a:extLst>
                    <a:ext uri="{A12FA001-AC4F-418D-AE19-62706E023703}">
                      <ahyp:hlinkClr xmlns:ahyp="http://schemas.microsoft.com/office/drawing/2018/hyperlinkcolor" val="tx"/>
                    </a:ext>
                  </a:extLst>
                </a:hlinkClick>
              </a:rPr>
              <a:t>PENGEMBANG</a:t>
            </a:r>
            <a:endParaRPr lang="en-US" sz="6000" dirty="0">
              <a:latin typeface="Handy Casual"/>
            </a:endParaRPr>
          </a:p>
        </p:txBody>
      </p:sp>
      <p:pic>
        <p:nvPicPr>
          <p:cNvPr id="37" name="Picture 37"/>
          <p:cNvPicPr>
            <a:picLocks noChangeAspect="1"/>
          </p:cNvPicPr>
          <p:nvPr/>
        </p:nvPicPr>
        <p:blipFill>
          <a:blip r:embed="rId12"/>
          <a:srcRect/>
          <a:stretch>
            <a:fillRect/>
          </a:stretch>
        </p:blipFill>
        <p:spPr>
          <a:xfrm>
            <a:off x="8736205" y="8584557"/>
            <a:ext cx="810518" cy="673743"/>
          </a:xfrm>
          <a:prstGeom prst="rect">
            <a:avLst/>
          </a:prstGeom>
        </p:spPr>
      </p:pic>
      <p:pic>
        <p:nvPicPr>
          <p:cNvPr id="38" name="Picture 38"/>
          <p:cNvPicPr>
            <a:picLocks noChangeAspect="1"/>
          </p:cNvPicPr>
          <p:nvPr/>
        </p:nvPicPr>
        <p:blipFill>
          <a:blip r:embed="rId12"/>
          <a:srcRect/>
          <a:stretch>
            <a:fillRect/>
          </a:stretch>
        </p:blipFill>
        <p:spPr>
          <a:xfrm>
            <a:off x="13033781" y="8584557"/>
            <a:ext cx="810518" cy="673743"/>
          </a:xfrm>
          <a:prstGeom prst="rect">
            <a:avLst/>
          </a:prstGeom>
        </p:spPr>
      </p:pic>
      <p:pic>
        <p:nvPicPr>
          <p:cNvPr id="39" name="Picture 39"/>
          <p:cNvPicPr>
            <a:picLocks noChangeAspect="1"/>
          </p:cNvPicPr>
          <p:nvPr/>
        </p:nvPicPr>
        <p:blipFill>
          <a:blip r:embed="rId12"/>
          <a:srcRect/>
          <a:stretch>
            <a:fillRect/>
          </a:stretch>
        </p:blipFill>
        <p:spPr>
          <a:xfrm>
            <a:off x="17336336" y="8584557"/>
            <a:ext cx="810518" cy="673743"/>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23052" y="1028700"/>
            <a:ext cx="12841896" cy="782188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sp>
        <p:nvSpPr>
          <p:cNvPr id="10" name="TextBox 10"/>
          <p:cNvSpPr txBox="1"/>
          <p:nvPr/>
        </p:nvSpPr>
        <p:spPr>
          <a:xfrm>
            <a:off x="3602645" y="1052047"/>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KOMPETENSI</a:t>
            </a:r>
          </a:p>
        </p:txBody>
      </p:sp>
      <p:sp>
        <p:nvSpPr>
          <p:cNvPr id="11" name="TextBox 11"/>
          <p:cNvSpPr txBox="1"/>
          <p:nvPr/>
        </p:nvSpPr>
        <p:spPr>
          <a:xfrm>
            <a:off x="3359214" y="3589483"/>
            <a:ext cx="11326141" cy="721997"/>
          </a:xfrm>
          <a:prstGeom prst="rect">
            <a:avLst/>
          </a:prstGeom>
        </p:spPr>
        <p:txBody>
          <a:bodyPr lIns="0" tIns="0" rIns="0" bIns="0" rtlCol="0" anchor="t">
            <a:spAutoFit/>
          </a:bodyPr>
          <a:lstStyle/>
          <a:p>
            <a:pPr algn="just">
              <a:lnSpc>
                <a:spcPts val="5879"/>
              </a:lnSpc>
            </a:pPr>
            <a:r>
              <a:rPr lang="en-US" sz="4199">
                <a:solidFill>
                  <a:srgbClr val="000000"/>
                </a:solidFill>
                <a:latin typeface="Handy Casual"/>
              </a:rPr>
              <a:t>3.1 Menjelaskan alat gerak dan fungsinya pada hewan</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sp>
        <p:nvSpPr>
          <p:cNvPr id="13" name="TextBox 13"/>
          <p:cNvSpPr txBox="1"/>
          <p:nvPr/>
        </p:nvSpPr>
        <p:spPr>
          <a:xfrm>
            <a:off x="3191922" y="2293445"/>
            <a:ext cx="5839390"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KOMPETENSI DASAR</a:t>
            </a:r>
          </a:p>
        </p:txBody>
      </p:sp>
      <p:sp>
        <p:nvSpPr>
          <p:cNvPr id="14" name="TextBox 14"/>
          <p:cNvSpPr txBox="1"/>
          <p:nvPr/>
        </p:nvSpPr>
        <p:spPr>
          <a:xfrm>
            <a:off x="2960583" y="4796766"/>
            <a:ext cx="38774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INDIKATOR</a:t>
            </a:r>
          </a:p>
        </p:txBody>
      </p:sp>
      <p:sp>
        <p:nvSpPr>
          <p:cNvPr id="15" name="TextBox 15"/>
          <p:cNvSpPr txBox="1"/>
          <p:nvPr/>
        </p:nvSpPr>
        <p:spPr>
          <a:xfrm>
            <a:off x="3368242" y="6092805"/>
            <a:ext cx="11326141" cy="721997"/>
          </a:xfrm>
          <a:prstGeom prst="rect">
            <a:avLst/>
          </a:prstGeom>
        </p:spPr>
        <p:txBody>
          <a:bodyPr lIns="0" tIns="0" rIns="0" bIns="0" rtlCol="0" anchor="t">
            <a:spAutoFit/>
          </a:bodyPr>
          <a:lstStyle/>
          <a:p>
            <a:pPr algn="just">
              <a:lnSpc>
                <a:spcPts val="5879"/>
              </a:lnSpc>
            </a:pPr>
            <a:r>
              <a:rPr lang="en-US" sz="4199">
                <a:solidFill>
                  <a:srgbClr val="000000"/>
                </a:solidFill>
                <a:latin typeface="Handy Casual"/>
              </a:rPr>
              <a:t>Menyebutkan alat gerak hewan</a:t>
            </a:r>
          </a:p>
        </p:txBody>
      </p:sp>
      <p:pic>
        <p:nvPicPr>
          <p:cNvPr id="16" name="Picture 16">
            <a:hlinkClick r:id="" action="ppaction://hlinkshowjump?jump=previousslide">
              <a:snd r:embed="rId10" name="click.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817238" y="546071"/>
            <a:ext cx="1187333" cy="1187333"/>
          </a:xfrm>
          <a:prstGeom prst="rect">
            <a:avLst/>
          </a:prstGeom>
        </p:spPr>
      </p:pic>
      <p:pic>
        <p:nvPicPr>
          <p:cNvPr id="17" name="Picture 17">
            <a:hlinkClick r:id="" action="ppaction://hlinkshowjump?jump=nextslide">
              <a:snd r:embed="rId10" name="click.wav"/>
            </a:hlinkClick>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455814" y="8801100"/>
            <a:ext cx="1183005" cy="1183005"/>
          </a:xfrm>
          <a:prstGeom prst="rect">
            <a:avLst/>
          </a:prstGeom>
        </p:spPr>
      </p:pic>
      <p:pic>
        <p:nvPicPr>
          <p:cNvPr id="18" name="Picture 18">
            <a:hlinkClick r:id="" action="ppaction://hlinkshowjump?jump=firstslide">
              <a:snd r:embed="rId10" name="click.wav"/>
            </a:hlinkClick>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407156" y="552926"/>
            <a:ext cx="1243089" cy="1243089"/>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7199" y="8426196"/>
            <a:ext cx="7315200" cy="3721608"/>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86500" y="8426196"/>
            <a:ext cx="7315200" cy="372160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89716" y="8426196"/>
            <a:ext cx="7315200" cy="372160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524888" y="57288"/>
            <a:ext cx="1238222" cy="1820915"/>
          </a:xfrm>
          <a:prstGeom prst="rect">
            <a:avLst/>
          </a:prstGeom>
        </p:spPr>
      </p:pic>
      <p:grpSp>
        <p:nvGrpSpPr>
          <p:cNvPr id="7" name="Group 7"/>
          <p:cNvGrpSpPr/>
          <p:nvPr/>
        </p:nvGrpSpPr>
        <p:grpSpPr>
          <a:xfrm>
            <a:off x="7189052" y="1432981"/>
            <a:ext cx="3877419" cy="1714225"/>
            <a:chOff x="0" y="0"/>
            <a:chExt cx="1021213" cy="451483"/>
          </a:xfrm>
        </p:grpSpPr>
        <p:sp>
          <p:nvSpPr>
            <p:cNvPr id="8" name="Freeform 8"/>
            <p:cNvSpPr/>
            <p:nvPr/>
          </p:nvSpPr>
          <p:spPr>
            <a:xfrm>
              <a:off x="0" y="0"/>
              <a:ext cx="1021213" cy="451483"/>
            </a:xfrm>
            <a:custGeom>
              <a:avLst/>
              <a:gdLst/>
              <a:ahLst/>
              <a:cxnLst/>
              <a:rect l="l" t="t" r="r" b="b"/>
              <a:pathLst>
                <a:path w="1021213" h="451483">
                  <a:moveTo>
                    <a:pt x="101830" y="0"/>
                  </a:moveTo>
                  <a:lnTo>
                    <a:pt x="919383" y="0"/>
                  </a:lnTo>
                  <a:cubicBezTo>
                    <a:pt x="975622" y="0"/>
                    <a:pt x="1021213" y="45591"/>
                    <a:pt x="1021213" y="101830"/>
                  </a:cubicBezTo>
                  <a:lnTo>
                    <a:pt x="1021213" y="349653"/>
                  </a:lnTo>
                  <a:cubicBezTo>
                    <a:pt x="1021213" y="376660"/>
                    <a:pt x="1010485" y="402561"/>
                    <a:pt x="991388" y="421658"/>
                  </a:cubicBezTo>
                  <a:cubicBezTo>
                    <a:pt x="972291" y="440755"/>
                    <a:pt x="946390" y="451483"/>
                    <a:pt x="919383" y="451483"/>
                  </a:cubicBezTo>
                  <a:lnTo>
                    <a:pt x="101830" y="451483"/>
                  </a:lnTo>
                  <a:cubicBezTo>
                    <a:pt x="74823" y="451483"/>
                    <a:pt x="48922" y="440755"/>
                    <a:pt x="29825" y="421658"/>
                  </a:cubicBezTo>
                  <a:cubicBezTo>
                    <a:pt x="10728" y="402561"/>
                    <a:pt x="0" y="376660"/>
                    <a:pt x="0" y="349653"/>
                  </a:cubicBezTo>
                  <a:lnTo>
                    <a:pt x="0" y="101830"/>
                  </a:lnTo>
                  <a:cubicBezTo>
                    <a:pt x="0" y="45591"/>
                    <a:pt x="45591" y="0"/>
                    <a:pt x="101830" y="0"/>
                  </a:cubicBezTo>
                  <a:close/>
                </a:path>
              </a:pathLst>
            </a:custGeom>
            <a:solidFill>
              <a:srgbClr val="93C808"/>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252764" y="5143500"/>
            <a:ext cx="3877419" cy="2763001"/>
            <a:chOff x="0" y="0"/>
            <a:chExt cx="1021213" cy="727704"/>
          </a:xfrm>
        </p:grpSpPr>
        <p:sp>
          <p:nvSpPr>
            <p:cNvPr id="11" name="Freeform 11"/>
            <p:cNvSpPr/>
            <p:nvPr/>
          </p:nvSpPr>
          <p:spPr>
            <a:xfrm>
              <a:off x="0" y="0"/>
              <a:ext cx="1021213" cy="727704"/>
            </a:xfrm>
            <a:custGeom>
              <a:avLst/>
              <a:gdLst/>
              <a:ahLst/>
              <a:cxnLst/>
              <a:rect l="l" t="t" r="r" b="b"/>
              <a:pathLst>
                <a:path w="1021213" h="727704">
                  <a:moveTo>
                    <a:pt x="101830" y="0"/>
                  </a:moveTo>
                  <a:lnTo>
                    <a:pt x="919383" y="0"/>
                  </a:lnTo>
                  <a:cubicBezTo>
                    <a:pt x="975622" y="0"/>
                    <a:pt x="1021213" y="45591"/>
                    <a:pt x="1021213" y="101830"/>
                  </a:cubicBezTo>
                  <a:lnTo>
                    <a:pt x="1021213" y="625874"/>
                  </a:lnTo>
                  <a:cubicBezTo>
                    <a:pt x="1021213" y="652881"/>
                    <a:pt x="1010485" y="678782"/>
                    <a:pt x="991388" y="697879"/>
                  </a:cubicBezTo>
                  <a:cubicBezTo>
                    <a:pt x="972291" y="716976"/>
                    <a:pt x="946390" y="727704"/>
                    <a:pt x="919383" y="727704"/>
                  </a:cubicBezTo>
                  <a:lnTo>
                    <a:pt x="101830" y="727704"/>
                  </a:lnTo>
                  <a:cubicBezTo>
                    <a:pt x="45591" y="727704"/>
                    <a:pt x="0" y="682113"/>
                    <a:pt x="0" y="625874"/>
                  </a:cubicBezTo>
                  <a:lnTo>
                    <a:pt x="0" y="101830"/>
                  </a:lnTo>
                  <a:cubicBezTo>
                    <a:pt x="0" y="45591"/>
                    <a:pt x="45591" y="0"/>
                    <a:pt x="101830" y="0"/>
                  </a:cubicBezTo>
                  <a:close/>
                </a:path>
              </a:pathLst>
            </a:custGeom>
            <a:solidFill>
              <a:srgbClr val="F9D332"/>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311283" y="5143500"/>
            <a:ext cx="3877419" cy="2763001"/>
            <a:chOff x="0" y="0"/>
            <a:chExt cx="1021213" cy="727704"/>
          </a:xfrm>
        </p:grpSpPr>
        <p:sp>
          <p:nvSpPr>
            <p:cNvPr id="14" name="Freeform 14"/>
            <p:cNvSpPr/>
            <p:nvPr/>
          </p:nvSpPr>
          <p:spPr>
            <a:xfrm>
              <a:off x="0" y="0"/>
              <a:ext cx="1021213" cy="727704"/>
            </a:xfrm>
            <a:custGeom>
              <a:avLst/>
              <a:gdLst/>
              <a:ahLst/>
              <a:cxnLst/>
              <a:rect l="l" t="t" r="r" b="b"/>
              <a:pathLst>
                <a:path w="1021213" h="727704">
                  <a:moveTo>
                    <a:pt x="101830" y="0"/>
                  </a:moveTo>
                  <a:lnTo>
                    <a:pt x="919383" y="0"/>
                  </a:lnTo>
                  <a:cubicBezTo>
                    <a:pt x="975622" y="0"/>
                    <a:pt x="1021213" y="45591"/>
                    <a:pt x="1021213" y="101830"/>
                  </a:cubicBezTo>
                  <a:lnTo>
                    <a:pt x="1021213" y="625874"/>
                  </a:lnTo>
                  <a:cubicBezTo>
                    <a:pt x="1021213" y="652881"/>
                    <a:pt x="1010485" y="678782"/>
                    <a:pt x="991388" y="697879"/>
                  </a:cubicBezTo>
                  <a:cubicBezTo>
                    <a:pt x="972291" y="716976"/>
                    <a:pt x="946390" y="727704"/>
                    <a:pt x="919383" y="727704"/>
                  </a:cubicBezTo>
                  <a:lnTo>
                    <a:pt x="101830" y="727704"/>
                  </a:lnTo>
                  <a:cubicBezTo>
                    <a:pt x="45591" y="727704"/>
                    <a:pt x="0" y="682113"/>
                    <a:pt x="0" y="625874"/>
                  </a:cubicBezTo>
                  <a:lnTo>
                    <a:pt x="0" y="101830"/>
                  </a:lnTo>
                  <a:cubicBezTo>
                    <a:pt x="0" y="45591"/>
                    <a:pt x="45591" y="0"/>
                    <a:pt x="101830" y="0"/>
                  </a:cubicBezTo>
                  <a:close/>
                </a:path>
              </a:pathLst>
            </a:custGeom>
            <a:solidFill>
              <a:srgbClr val="F9D332"/>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grpSp>
        <p:nvGrpSpPr>
          <p:cNvPr id="18" name="Group 18"/>
          <p:cNvGrpSpPr/>
          <p:nvPr/>
        </p:nvGrpSpPr>
        <p:grpSpPr>
          <a:xfrm>
            <a:off x="12370453" y="5272304"/>
            <a:ext cx="3877419" cy="2634198"/>
            <a:chOff x="0" y="0"/>
            <a:chExt cx="1021213" cy="693780"/>
          </a:xfrm>
        </p:grpSpPr>
        <p:sp>
          <p:nvSpPr>
            <p:cNvPr id="19" name="Freeform 19"/>
            <p:cNvSpPr/>
            <p:nvPr/>
          </p:nvSpPr>
          <p:spPr>
            <a:xfrm>
              <a:off x="0" y="0"/>
              <a:ext cx="1021213" cy="693780"/>
            </a:xfrm>
            <a:custGeom>
              <a:avLst/>
              <a:gdLst/>
              <a:ahLst/>
              <a:cxnLst/>
              <a:rect l="l" t="t" r="r" b="b"/>
              <a:pathLst>
                <a:path w="1021213" h="693780">
                  <a:moveTo>
                    <a:pt x="101830" y="0"/>
                  </a:moveTo>
                  <a:lnTo>
                    <a:pt x="919383" y="0"/>
                  </a:lnTo>
                  <a:cubicBezTo>
                    <a:pt x="975622" y="0"/>
                    <a:pt x="1021213" y="45591"/>
                    <a:pt x="1021213" y="101830"/>
                  </a:cubicBezTo>
                  <a:lnTo>
                    <a:pt x="1021213" y="591950"/>
                  </a:lnTo>
                  <a:cubicBezTo>
                    <a:pt x="1021213" y="618957"/>
                    <a:pt x="1010485" y="644858"/>
                    <a:pt x="991388" y="663955"/>
                  </a:cubicBezTo>
                  <a:cubicBezTo>
                    <a:pt x="972291" y="683052"/>
                    <a:pt x="946390" y="693780"/>
                    <a:pt x="919383" y="693780"/>
                  </a:cubicBezTo>
                  <a:lnTo>
                    <a:pt x="101830" y="693780"/>
                  </a:lnTo>
                  <a:cubicBezTo>
                    <a:pt x="45591" y="693780"/>
                    <a:pt x="0" y="648190"/>
                    <a:pt x="0" y="591950"/>
                  </a:cubicBezTo>
                  <a:lnTo>
                    <a:pt x="0" y="101830"/>
                  </a:lnTo>
                  <a:cubicBezTo>
                    <a:pt x="0" y="45591"/>
                    <a:pt x="45591" y="0"/>
                    <a:pt x="101830" y="0"/>
                  </a:cubicBezTo>
                  <a:close/>
                </a:path>
              </a:pathLst>
            </a:custGeom>
            <a:solidFill>
              <a:srgbClr val="F9D332"/>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24" name="Picture 24">
            <a:hlinkClick r:id="rId10" action="ppaction://hlinksldjump">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817238" y="546071"/>
            <a:ext cx="1187333" cy="1187333"/>
          </a:xfrm>
          <a:prstGeom prst="rect">
            <a:avLst/>
          </a:prstGeom>
        </p:spPr>
      </p:pic>
      <p:pic>
        <p:nvPicPr>
          <p:cNvPr id="25" name="Picture 25">
            <a:hlinkClick r:id="" action="ppaction://hlinkshowjump?jump=firstslide">
              <a:snd r:embed="rId11" name="click.wav"/>
            </a:hlinkClick>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07156" y="552926"/>
            <a:ext cx="1243089" cy="1243089"/>
          </a:xfrm>
          <a:prstGeom prst="rect">
            <a:avLst/>
          </a:prstGeom>
        </p:spPr>
      </p:pic>
      <p:pic>
        <p:nvPicPr>
          <p:cNvPr id="26" name="Picture 26">
            <a:hlinkClick r:id="" action="ppaction://hlinkshowjump?jump=previousslide">
              <a:snd r:embed="rId11" name="click.wav"/>
            </a:hlinkClick>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556594" y="8819357"/>
            <a:ext cx="1183005" cy="1183005"/>
          </a:xfrm>
          <a:prstGeom prst="rect">
            <a:avLst/>
          </a:prstGeom>
        </p:spPr>
      </p:pic>
      <p:pic>
        <p:nvPicPr>
          <p:cNvPr id="27" name="Picture 27">
            <a:hlinkClick r:id="" action="ppaction://hlinkshowjump?jump=nextslide">
              <a:snd r:embed="rId11" name="click.wav"/>
            </a:hlinkClick>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455814" y="8819357"/>
            <a:ext cx="1183005" cy="1183005"/>
          </a:xfrm>
          <a:prstGeom prst="rect">
            <a:avLst/>
          </a:prstGeom>
        </p:spPr>
      </p:pic>
      <p:pic>
        <p:nvPicPr>
          <p:cNvPr id="28" name="Picture 28">
            <a:hlinkClick r:id="" action="ppaction://hlinkshowjump?jump=nextslide">
              <a:snd r:embed="rId11" name="click.wav"/>
            </a:hlinkClick>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598384" y="5272304"/>
            <a:ext cx="3186179" cy="1174903"/>
          </a:xfrm>
          <a:prstGeom prst="rect">
            <a:avLst/>
          </a:prstGeom>
        </p:spPr>
      </p:pic>
      <p:pic>
        <p:nvPicPr>
          <p:cNvPr id="29" name="Picture 29">
            <a:hlinkClick r:id="rId20" action="ppaction://hlinksldjump">
              <a:snd r:embed="rId11" name="click.wav"/>
            </a:hlinkClick>
          </p:cNvPr>
          <p:cNvPicPr>
            <a:picLocks noChangeAspect="1"/>
          </p:cNvPicPr>
          <p:nvPr/>
        </p:nvPicPr>
        <p:blipFill>
          <a:blip r:embed="rId21"/>
          <a:srcRect/>
          <a:stretch>
            <a:fillRect/>
          </a:stretch>
        </p:blipFill>
        <p:spPr>
          <a:xfrm>
            <a:off x="7489190" y="4213029"/>
            <a:ext cx="3309620" cy="2625632"/>
          </a:xfrm>
          <a:prstGeom prst="rect">
            <a:avLst/>
          </a:prstGeom>
        </p:spPr>
      </p:pic>
      <p:pic>
        <p:nvPicPr>
          <p:cNvPr id="30" name="Picture 30">
            <a:hlinkClick r:id="rId22" action="ppaction://hlinksldjump">
              <a:snd r:embed="rId11" name="click.wav"/>
            </a:hlinkClick>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3039491" y="4680389"/>
            <a:ext cx="2539343" cy="1920667"/>
          </a:xfrm>
          <a:prstGeom prst="rect">
            <a:avLst/>
          </a:prstGeom>
        </p:spPr>
      </p:pic>
      <p:sp>
        <p:nvSpPr>
          <p:cNvPr id="31" name="TextBox 31"/>
          <p:cNvSpPr txBox="1"/>
          <p:nvPr/>
        </p:nvSpPr>
        <p:spPr>
          <a:xfrm>
            <a:off x="7205290" y="1733404"/>
            <a:ext cx="3877419" cy="1219838"/>
          </a:xfrm>
          <a:prstGeom prst="rect">
            <a:avLst/>
          </a:prstGeom>
        </p:spPr>
        <p:txBody>
          <a:bodyPr lIns="0" tIns="0" rIns="0" bIns="0" rtlCol="0" anchor="t">
            <a:spAutoFit/>
          </a:bodyPr>
          <a:lstStyle/>
          <a:p>
            <a:pPr algn="ctr">
              <a:lnSpc>
                <a:spcPts val="9939"/>
              </a:lnSpc>
              <a:spcBef>
                <a:spcPct val="0"/>
              </a:spcBef>
            </a:pPr>
            <a:r>
              <a:rPr lang="en-US" sz="7099" dirty="0">
                <a:solidFill>
                  <a:srgbClr val="000000"/>
                </a:solidFill>
                <a:latin typeface="Luckiest Guy"/>
              </a:rPr>
              <a:t>MATERI</a:t>
            </a:r>
          </a:p>
        </p:txBody>
      </p:sp>
      <p:sp>
        <p:nvSpPr>
          <p:cNvPr id="32" name="TextBox 32"/>
          <p:cNvSpPr txBox="1"/>
          <p:nvPr/>
        </p:nvSpPr>
        <p:spPr>
          <a:xfrm>
            <a:off x="2098478" y="6458180"/>
            <a:ext cx="38774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ALAT GERAK</a:t>
            </a:r>
          </a:p>
        </p:txBody>
      </p:sp>
      <p:sp>
        <p:nvSpPr>
          <p:cNvPr id="33" name="TextBox 33"/>
          <p:cNvSpPr txBox="1"/>
          <p:nvPr/>
        </p:nvSpPr>
        <p:spPr>
          <a:xfrm>
            <a:off x="12370453" y="6368032"/>
            <a:ext cx="38774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VIDEO</a:t>
            </a:r>
          </a:p>
        </p:txBody>
      </p:sp>
      <p:sp>
        <p:nvSpPr>
          <p:cNvPr id="34" name="TextBox 34"/>
          <p:cNvSpPr txBox="1"/>
          <p:nvPr/>
        </p:nvSpPr>
        <p:spPr>
          <a:xfrm>
            <a:off x="7311283" y="6519543"/>
            <a:ext cx="387741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Handy Casual"/>
              </a:rPr>
              <a:t>HEWAN</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82397" y="2974801"/>
            <a:ext cx="2438354" cy="8467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1667" y="748710"/>
            <a:ext cx="4613589" cy="1602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8899" y="1796015"/>
            <a:ext cx="4613589" cy="160217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27793" y="3760787"/>
            <a:ext cx="2122212" cy="73698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23052" y="1028700"/>
            <a:ext cx="12841896" cy="782188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7199" y="9258300"/>
            <a:ext cx="7315200" cy="372160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3986" y="9258300"/>
            <a:ext cx="7315200" cy="372160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19583" y="9258300"/>
            <a:ext cx="7315200" cy="3721608"/>
          </a:xfrm>
          <a:prstGeom prst="rect">
            <a:avLst/>
          </a:prstGeom>
        </p:spPr>
      </p:pic>
      <p:sp>
        <p:nvSpPr>
          <p:cNvPr id="10" name="TextBox 10"/>
          <p:cNvSpPr txBox="1"/>
          <p:nvPr/>
        </p:nvSpPr>
        <p:spPr>
          <a:xfrm>
            <a:off x="3602645" y="1052047"/>
            <a:ext cx="11082709" cy="1219838"/>
          </a:xfrm>
          <a:prstGeom prst="rect">
            <a:avLst/>
          </a:prstGeom>
        </p:spPr>
        <p:txBody>
          <a:bodyPr lIns="0" tIns="0" rIns="0" bIns="0" rtlCol="0" anchor="t">
            <a:spAutoFit/>
          </a:bodyPr>
          <a:lstStyle/>
          <a:p>
            <a:pPr algn="ctr">
              <a:lnSpc>
                <a:spcPts val="9939"/>
              </a:lnSpc>
              <a:spcBef>
                <a:spcPct val="0"/>
              </a:spcBef>
            </a:pPr>
            <a:r>
              <a:rPr lang="en-US" sz="7099">
                <a:solidFill>
                  <a:srgbClr val="000000"/>
                </a:solidFill>
                <a:latin typeface="Luckiest Guy"/>
              </a:rPr>
              <a:t>PENGERTIAN ALAT GERAK</a:t>
            </a:r>
          </a:p>
        </p:txBody>
      </p:sp>
      <p:sp>
        <p:nvSpPr>
          <p:cNvPr id="11" name="TextBox 11"/>
          <p:cNvSpPr txBox="1"/>
          <p:nvPr/>
        </p:nvSpPr>
        <p:spPr>
          <a:xfrm>
            <a:off x="3180401" y="2461174"/>
            <a:ext cx="11326141" cy="2207897"/>
          </a:xfrm>
          <a:prstGeom prst="rect">
            <a:avLst/>
          </a:prstGeom>
        </p:spPr>
        <p:txBody>
          <a:bodyPr lIns="0" tIns="0" rIns="0" bIns="0" rtlCol="0" anchor="t">
            <a:spAutoFit/>
          </a:bodyPr>
          <a:lstStyle/>
          <a:p>
            <a:pPr marL="906767" lvl="1" indent="-453384" algn="just">
              <a:lnSpc>
                <a:spcPts val="5879"/>
              </a:lnSpc>
              <a:buFont typeface="Arial"/>
              <a:buChar char="•"/>
            </a:pPr>
            <a:r>
              <a:rPr lang="en-US" sz="4199">
                <a:solidFill>
                  <a:srgbClr val="000000"/>
                </a:solidFill>
                <a:latin typeface="Handy Casual"/>
              </a:rPr>
              <a:t>Ada dua macam alat gerak yang dimiliki hewan dan manusia, yaitu alat gerak aktif dan alat gerak pasif. Alat gerak aktif berupa otot sedangkan alat gerak pasif berupa tulang. </a:t>
            </a:r>
          </a:p>
        </p:txBody>
      </p:sp>
      <p:sp>
        <p:nvSpPr>
          <p:cNvPr id="12" name="TextBox 12"/>
          <p:cNvSpPr txBox="1"/>
          <p:nvPr/>
        </p:nvSpPr>
        <p:spPr>
          <a:xfrm>
            <a:off x="3180401" y="5396841"/>
            <a:ext cx="11326141" cy="2950847"/>
          </a:xfrm>
          <a:prstGeom prst="rect">
            <a:avLst/>
          </a:prstGeom>
        </p:spPr>
        <p:txBody>
          <a:bodyPr lIns="0" tIns="0" rIns="0" bIns="0" rtlCol="0" anchor="t">
            <a:spAutoFit/>
          </a:bodyPr>
          <a:lstStyle/>
          <a:p>
            <a:pPr marL="906767" lvl="1" indent="-453384" algn="just">
              <a:lnSpc>
                <a:spcPts val="5879"/>
              </a:lnSpc>
              <a:buFont typeface="Arial"/>
              <a:buChar char="•"/>
            </a:pPr>
            <a:r>
              <a:rPr lang="en-US" sz="4199">
                <a:solidFill>
                  <a:srgbClr val="000000"/>
                </a:solidFill>
                <a:latin typeface="Handy Casual"/>
              </a:rPr>
              <a:t>Kedua alat gerak ini (aktif dan pasif) akan bekerja sama dalam melakukan pergerakan. Kerja sama antara kedua alat gerak tersebut membentuk suatu sistem yang disebut sistem gerak. </a:t>
            </a:r>
          </a:p>
        </p:txBody>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5780" y="-573474"/>
            <a:ext cx="4613589" cy="1602174"/>
          </a:xfrm>
          <a:prstGeom prst="rect">
            <a:avLst/>
          </a:prstGeom>
        </p:spPr>
      </p:pic>
      <p:pic>
        <p:nvPicPr>
          <p:cNvPr id="14" name="Picture 14">
            <a:hlinkClick r:id="rId10" action="ppaction://hlinksldjump">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817238" y="546071"/>
            <a:ext cx="1187333" cy="1187333"/>
          </a:xfrm>
          <a:prstGeom prst="rect">
            <a:avLst/>
          </a:prstGeom>
        </p:spPr>
      </p:pic>
      <p:pic>
        <p:nvPicPr>
          <p:cNvPr id="15" name="Picture 15">
            <a:hlinkClick r:id="rId14" action="ppaction://hlinksldjump">
              <a:snd r:embed="rId11" name="click.wav"/>
            </a:hlinkClick>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455814" y="8819357"/>
            <a:ext cx="1183005" cy="1183005"/>
          </a:xfrm>
          <a:prstGeom prst="rect">
            <a:avLst/>
          </a:prstGeom>
        </p:spPr>
      </p:pic>
      <p:pic>
        <p:nvPicPr>
          <p:cNvPr id="16" name="Picture 16">
            <a:hlinkClick r:id="" action="ppaction://hlinkshowjump?jump=firstslide">
              <a:snd r:embed="rId11" name="click.wav"/>
            </a:hlinkClick>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407156" y="552926"/>
            <a:ext cx="1243089" cy="1243089"/>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7199" y="8426196"/>
            <a:ext cx="7315200" cy="372160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286500" y="8426196"/>
            <a:ext cx="7315200" cy="372160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389716" y="8426196"/>
            <a:ext cx="7315200" cy="372160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688899" y="1796015"/>
            <a:ext cx="4613589" cy="160217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627793" y="3760787"/>
            <a:ext cx="2122212" cy="736986"/>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82397" y="2974801"/>
            <a:ext cx="2438354" cy="846774"/>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21667" y="748710"/>
            <a:ext cx="4613589" cy="1602174"/>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385780" y="-573474"/>
            <a:ext cx="4613589" cy="1602174"/>
          </a:xfrm>
          <a:prstGeom prst="rect">
            <a:avLst/>
          </a:prstGeom>
        </p:spPr>
      </p:pic>
      <p:grpSp>
        <p:nvGrpSpPr>
          <p:cNvPr id="10" name="Group 10"/>
          <p:cNvGrpSpPr/>
          <p:nvPr/>
        </p:nvGrpSpPr>
        <p:grpSpPr>
          <a:xfrm>
            <a:off x="6824721" y="657075"/>
            <a:ext cx="4152812" cy="1029230"/>
            <a:chOff x="0" y="0"/>
            <a:chExt cx="1021213" cy="451483"/>
          </a:xfrm>
        </p:grpSpPr>
        <p:sp>
          <p:nvSpPr>
            <p:cNvPr id="11" name="Freeform 11"/>
            <p:cNvSpPr/>
            <p:nvPr/>
          </p:nvSpPr>
          <p:spPr>
            <a:xfrm>
              <a:off x="0" y="0"/>
              <a:ext cx="1021213" cy="451483"/>
            </a:xfrm>
            <a:custGeom>
              <a:avLst/>
              <a:gdLst/>
              <a:ahLst/>
              <a:cxnLst/>
              <a:rect l="l" t="t" r="r" b="b"/>
              <a:pathLst>
                <a:path w="1021213" h="451483">
                  <a:moveTo>
                    <a:pt x="101830" y="0"/>
                  </a:moveTo>
                  <a:lnTo>
                    <a:pt x="919383" y="0"/>
                  </a:lnTo>
                  <a:cubicBezTo>
                    <a:pt x="975622" y="0"/>
                    <a:pt x="1021213" y="45591"/>
                    <a:pt x="1021213" y="101830"/>
                  </a:cubicBezTo>
                  <a:lnTo>
                    <a:pt x="1021213" y="349653"/>
                  </a:lnTo>
                  <a:cubicBezTo>
                    <a:pt x="1021213" y="376660"/>
                    <a:pt x="1010485" y="402561"/>
                    <a:pt x="991388" y="421658"/>
                  </a:cubicBezTo>
                  <a:cubicBezTo>
                    <a:pt x="972291" y="440755"/>
                    <a:pt x="946390" y="451483"/>
                    <a:pt x="919383" y="451483"/>
                  </a:cubicBezTo>
                  <a:lnTo>
                    <a:pt x="101830" y="451483"/>
                  </a:lnTo>
                  <a:cubicBezTo>
                    <a:pt x="74823" y="451483"/>
                    <a:pt x="48922" y="440755"/>
                    <a:pt x="29825" y="421658"/>
                  </a:cubicBezTo>
                  <a:cubicBezTo>
                    <a:pt x="10728" y="402561"/>
                    <a:pt x="0" y="376660"/>
                    <a:pt x="0" y="349653"/>
                  </a:cubicBezTo>
                  <a:lnTo>
                    <a:pt x="0" y="101830"/>
                  </a:lnTo>
                  <a:cubicBezTo>
                    <a:pt x="0" y="45591"/>
                    <a:pt x="45591" y="0"/>
                    <a:pt x="101830" y="0"/>
                  </a:cubicBezTo>
                  <a:close/>
                </a:path>
              </a:pathLst>
            </a:custGeom>
            <a:solidFill>
              <a:srgbClr val="93C808"/>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108477" y="1390985"/>
            <a:ext cx="14519564" cy="8780750"/>
            <a:chOff x="0" y="0"/>
            <a:chExt cx="1977060" cy="1123319"/>
          </a:xfrm>
        </p:grpSpPr>
        <p:sp>
          <p:nvSpPr>
            <p:cNvPr id="14" name="Freeform 14"/>
            <p:cNvSpPr/>
            <p:nvPr/>
          </p:nvSpPr>
          <p:spPr>
            <a:xfrm>
              <a:off x="0" y="0"/>
              <a:ext cx="1977060" cy="1123319"/>
            </a:xfrm>
            <a:custGeom>
              <a:avLst/>
              <a:gdLst/>
              <a:ahLst/>
              <a:cxnLst/>
              <a:rect l="l" t="t" r="r" b="b"/>
              <a:pathLst>
                <a:path w="1977060" h="1123319">
                  <a:moveTo>
                    <a:pt x="35869" y="0"/>
                  </a:moveTo>
                  <a:lnTo>
                    <a:pt x="1941191" y="0"/>
                  </a:lnTo>
                  <a:cubicBezTo>
                    <a:pt x="1961001" y="0"/>
                    <a:pt x="1977060" y="16059"/>
                    <a:pt x="1977060" y="35869"/>
                  </a:cubicBezTo>
                  <a:lnTo>
                    <a:pt x="1977060" y="1087450"/>
                  </a:lnTo>
                  <a:cubicBezTo>
                    <a:pt x="1977060" y="1107260"/>
                    <a:pt x="1961001" y="1123319"/>
                    <a:pt x="1941191" y="1123319"/>
                  </a:cubicBezTo>
                  <a:lnTo>
                    <a:pt x="35869" y="1123319"/>
                  </a:lnTo>
                  <a:cubicBezTo>
                    <a:pt x="16059" y="1123319"/>
                    <a:pt x="0" y="1107260"/>
                    <a:pt x="0" y="1087450"/>
                  </a:cubicBezTo>
                  <a:lnTo>
                    <a:pt x="0" y="35869"/>
                  </a:lnTo>
                  <a:cubicBezTo>
                    <a:pt x="0" y="16059"/>
                    <a:pt x="16059" y="0"/>
                    <a:pt x="35869" y="0"/>
                  </a:cubicBezTo>
                  <a:close/>
                </a:path>
              </a:pathLst>
            </a:custGeom>
            <a:solidFill>
              <a:srgbClr val="F9D332"/>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8" name="Picture 18">
            <a:hlinkClick r:id="" action="ppaction://hlinkshowjump?jump=firstslide">
              <a:snd r:embed="rId9" name="click.wav"/>
            </a:hlinkClick>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07156" y="552926"/>
            <a:ext cx="1243089" cy="1243089"/>
          </a:xfrm>
          <a:prstGeom prst="rect">
            <a:avLst/>
          </a:prstGeom>
        </p:spPr>
      </p:pic>
      <p:pic>
        <p:nvPicPr>
          <p:cNvPr id="19" name="Picture 19">
            <a:hlinkClick r:id="rId12" action="ppaction://hlinksldjump">
              <a:snd r:embed="rId9" name="click.wav"/>
            </a:hlinkClick>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817238" y="546071"/>
            <a:ext cx="1187333" cy="1187333"/>
          </a:xfrm>
          <a:prstGeom prst="rect">
            <a:avLst/>
          </a:prstGeom>
        </p:spPr>
      </p:pic>
      <p:pic>
        <p:nvPicPr>
          <p:cNvPr id="20" name="Picture 20">
            <a:hlinkClick r:id="rId15" action="ppaction://hlinksldjump">
              <a:snd r:embed="rId9" name="click.wav"/>
            </a:hlinkClick>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556594" y="8819357"/>
            <a:ext cx="1183005" cy="1183005"/>
          </a:xfrm>
          <a:prstGeom prst="rect">
            <a:avLst/>
          </a:prstGeom>
        </p:spPr>
      </p:pic>
      <p:pic>
        <p:nvPicPr>
          <p:cNvPr id="21" name="Picture 21">
            <a:hlinkClick r:id="" action="ppaction://hlinkshowjump?jump=nextslide">
              <a:snd r:embed="rId9" name="click.wav"/>
            </a:hlinkClick>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628041" y="8819356"/>
            <a:ext cx="1183005" cy="1183005"/>
          </a:xfrm>
          <a:prstGeom prst="rect">
            <a:avLst/>
          </a:prstGeom>
        </p:spPr>
      </p:pic>
      <p:sp>
        <p:nvSpPr>
          <p:cNvPr id="24" name="TextBox 24"/>
          <p:cNvSpPr txBox="1"/>
          <p:nvPr/>
        </p:nvSpPr>
        <p:spPr>
          <a:xfrm>
            <a:off x="7205291" y="192771"/>
            <a:ext cx="3768699" cy="1171539"/>
          </a:xfrm>
          <a:prstGeom prst="rect">
            <a:avLst/>
          </a:prstGeom>
        </p:spPr>
        <p:txBody>
          <a:bodyPr wrap="square" lIns="0" tIns="0" rIns="0" bIns="0" rtlCol="0" anchor="t">
            <a:spAutoFit/>
          </a:bodyPr>
          <a:lstStyle/>
          <a:p>
            <a:pPr algn="ctr">
              <a:lnSpc>
                <a:spcPts val="9939"/>
              </a:lnSpc>
              <a:spcBef>
                <a:spcPct val="0"/>
              </a:spcBef>
            </a:pPr>
            <a:r>
              <a:rPr lang="en-US" sz="7099" dirty="0">
                <a:solidFill>
                  <a:srgbClr val="000000"/>
                </a:solidFill>
                <a:latin typeface="Luckiest Guy"/>
              </a:rPr>
              <a:t>video</a:t>
            </a:r>
          </a:p>
        </p:txBody>
      </p:sp>
      <p:sp>
        <p:nvSpPr>
          <p:cNvPr id="25" name="TextBox 25"/>
          <p:cNvSpPr txBox="1"/>
          <p:nvPr/>
        </p:nvSpPr>
        <p:spPr>
          <a:xfrm>
            <a:off x="2773392" y="9279748"/>
            <a:ext cx="12976613" cy="561564"/>
          </a:xfrm>
          <a:prstGeom prst="rect">
            <a:avLst/>
          </a:prstGeom>
        </p:spPr>
        <p:txBody>
          <a:bodyPr wrap="square" lIns="0" tIns="0" rIns="0" bIns="0" rtlCol="0" anchor="t">
            <a:spAutoFit/>
          </a:bodyPr>
          <a:lstStyle/>
          <a:p>
            <a:pPr algn="ctr">
              <a:lnSpc>
                <a:spcPts val="4927"/>
              </a:lnSpc>
              <a:spcBef>
                <a:spcPct val="0"/>
              </a:spcBef>
            </a:pPr>
            <a:r>
              <a:rPr lang="en-US" sz="3519" dirty="0">
                <a:solidFill>
                  <a:srgbClr val="000000"/>
                </a:solidFill>
                <a:latin typeface="Handy Casual"/>
              </a:rPr>
              <a:t>Fakta </a:t>
            </a:r>
            <a:r>
              <a:rPr lang="en-US" sz="3519" dirty="0" err="1">
                <a:solidFill>
                  <a:srgbClr val="000000"/>
                </a:solidFill>
                <a:latin typeface="Handy Casual"/>
              </a:rPr>
              <a:t>Menarik</a:t>
            </a:r>
            <a:r>
              <a:rPr lang="en-US" sz="3519" dirty="0">
                <a:solidFill>
                  <a:srgbClr val="000000"/>
                </a:solidFill>
                <a:latin typeface="Handy Casual"/>
              </a:rPr>
              <a:t> – </a:t>
            </a:r>
            <a:r>
              <a:rPr lang="en-US" sz="3519" dirty="0" err="1">
                <a:solidFill>
                  <a:srgbClr val="000000"/>
                </a:solidFill>
                <a:latin typeface="Handy Casual"/>
              </a:rPr>
              <a:t>Contoh</a:t>
            </a:r>
            <a:r>
              <a:rPr lang="en-US" sz="3519" dirty="0">
                <a:solidFill>
                  <a:srgbClr val="000000"/>
                </a:solidFill>
                <a:latin typeface="Handy Casual"/>
              </a:rPr>
              <a:t> </a:t>
            </a:r>
            <a:r>
              <a:rPr lang="en-US" sz="3519" dirty="0" err="1">
                <a:solidFill>
                  <a:srgbClr val="000000"/>
                </a:solidFill>
                <a:latin typeface="Handy Casual"/>
              </a:rPr>
              <a:t>Hewan</a:t>
            </a:r>
            <a:r>
              <a:rPr lang="en-US" sz="3519" dirty="0">
                <a:solidFill>
                  <a:srgbClr val="000000"/>
                </a:solidFill>
                <a:latin typeface="Handy Casual"/>
              </a:rPr>
              <a:t> Vertebrata dan </a:t>
            </a:r>
            <a:r>
              <a:rPr lang="en-US" sz="3519" dirty="0" err="1">
                <a:solidFill>
                  <a:srgbClr val="000000"/>
                </a:solidFill>
                <a:latin typeface="Handy Casual"/>
              </a:rPr>
              <a:t>Invertebrata</a:t>
            </a:r>
            <a:r>
              <a:rPr lang="en-US" sz="3519" dirty="0">
                <a:solidFill>
                  <a:srgbClr val="000000"/>
                </a:solidFill>
                <a:latin typeface="Handy Casual"/>
              </a:rPr>
              <a:t> </a:t>
            </a:r>
            <a:r>
              <a:rPr lang="en-US" sz="3519" dirty="0" err="1">
                <a:solidFill>
                  <a:srgbClr val="000000"/>
                </a:solidFill>
                <a:latin typeface="Handy Casual"/>
              </a:rPr>
              <a:t>dengan</a:t>
            </a:r>
            <a:r>
              <a:rPr lang="en-US" sz="3519" dirty="0">
                <a:solidFill>
                  <a:srgbClr val="000000"/>
                </a:solidFill>
                <a:latin typeface="Handy Casual"/>
              </a:rPr>
              <a:t> Cara </a:t>
            </a:r>
            <a:r>
              <a:rPr lang="en-US" sz="3519" dirty="0" err="1">
                <a:solidFill>
                  <a:srgbClr val="000000"/>
                </a:solidFill>
                <a:latin typeface="Handy Casual"/>
              </a:rPr>
              <a:t>Geraknya</a:t>
            </a:r>
            <a:r>
              <a:rPr lang="en-US" sz="3519" dirty="0">
                <a:solidFill>
                  <a:srgbClr val="000000"/>
                </a:solidFill>
                <a:latin typeface="Handy Casual"/>
              </a:rPr>
              <a:t>:</a:t>
            </a:r>
          </a:p>
        </p:txBody>
      </p:sp>
      <p:pic>
        <p:nvPicPr>
          <p:cNvPr id="28" name="Online Media 27" title="Fakta Menarik - Contoh Hewan Vertebrata dan Invertebrata dengan Cara Geraknya">
            <a:hlinkClick r:id="" action="ppaction://media"/>
            <a:extLst>
              <a:ext uri="{FF2B5EF4-FFF2-40B4-BE49-F238E27FC236}">
                <a16:creationId xmlns:a16="http://schemas.microsoft.com/office/drawing/2014/main" id="{4DA2A583-0732-804C-E3E6-955EE716F051}"/>
              </a:ext>
            </a:extLst>
          </p:cNvPr>
          <p:cNvPicPr>
            <a:picLocks noRot="1" noChangeAspect="1"/>
          </p:cNvPicPr>
          <p:nvPr>
            <a:videoFile r:link="rId2"/>
          </p:nvPr>
        </p:nvPicPr>
        <p:blipFill>
          <a:blip r:embed="rId18"/>
          <a:stretch>
            <a:fillRect/>
          </a:stretch>
        </p:blipFill>
        <p:spPr>
          <a:xfrm>
            <a:off x="2569001" y="1533975"/>
            <a:ext cx="13598516" cy="768316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1A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7199" y="8426196"/>
            <a:ext cx="7315200" cy="372160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286500" y="8426196"/>
            <a:ext cx="7315200" cy="372160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389716" y="8426196"/>
            <a:ext cx="7315200" cy="372160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688899" y="1796015"/>
            <a:ext cx="4613589" cy="160217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627793" y="3760787"/>
            <a:ext cx="2122212" cy="736986"/>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82397" y="2974801"/>
            <a:ext cx="2438354" cy="846774"/>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21667" y="748710"/>
            <a:ext cx="4613589" cy="1602174"/>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385780" y="-573474"/>
            <a:ext cx="4613589" cy="1602174"/>
          </a:xfrm>
          <a:prstGeom prst="rect">
            <a:avLst/>
          </a:prstGeom>
        </p:spPr>
      </p:pic>
      <p:pic>
        <p:nvPicPr>
          <p:cNvPr id="18" name="Picture 18">
            <a:hlinkClick r:id="" action="ppaction://hlinkshowjump?jump=firstslide">
              <a:snd r:embed="rId9" name="click.wav"/>
            </a:hlinkClick>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07156" y="552926"/>
            <a:ext cx="1243089" cy="1243089"/>
          </a:xfrm>
          <a:prstGeom prst="rect">
            <a:avLst/>
          </a:prstGeom>
        </p:spPr>
      </p:pic>
      <p:pic>
        <p:nvPicPr>
          <p:cNvPr id="19" name="Picture 19">
            <a:hlinkClick r:id="rId12" action="ppaction://hlinksldjump">
              <a:snd r:embed="rId9" name="click.wav"/>
            </a:hlinkClick>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817238" y="546071"/>
            <a:ext cx="1187333" cy="1187333"/>
          </a:xfrm>
          <a:prstGeom prst="rect">
            <a:avLst/>
          </a:prstGeom>
        </p:spPr>
      </p:pic>
      <p:pic>
        <p:nvPicPr>
          <p:cNvPr id="20" name="Picture 20">
            <a:hlinkClick r:id="" action="ppaction://hlinkshowjump?jump=previousslide">
              <a:snd r:embed="rId9" name="click.wav"/>
            </a:hlinkClick>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556594" y="8819357"/>
            <a:ext cx="1183005" cy="1183005"/>
          </a:xfrm>
          <a:prstGeom prst="rect">
            <a:avLst/>
          </a:prstGeom>
        </p:spPr>
      </p:pic>
      <p:grpSp>
        <p:nvGrpSpPr>
          <p:cNvPr id="16" name="Group 13">
            <a:extLst>
              <a:ext uri="{FF2B5EF4-FFF2-40B4-BE49-F238E27FC236}">
                <a16:creationId xmlns:a16="http://schemas.microsoft.com/office/drawing/2014/main" id="{3C9EBCAC-5151-78B4-5061-C2102390FB78}"/>
              </a:ext>
            </a:extLst>
          </p:cNvPr>
          <p:cNvGrpSpPr/>
          <p:nvPr/>
        </p:nvGrpSpPr>
        <p:grpSpPr>
          <a:xfrm>
            <a:off x="2021915" y="1451165"/>
            <a:ext cx="14519564" cy="8780750"/>
            <a:chOff x="0" y="0"/>
            <a:chExt cx="1977060" cy="1123319"/>
          </a:xfrm>
        </p:grpSpPr>
        <p:sp>
          <p:nvSpPr>
            <p:cNvPr id="17" name="Freeform 14">
              <a:extLst>
                <a:ext uri="{FF2B5EF4-FFF2-40B4-BE49-F238E27FC236}">
                  <a16:creationId xmlns:a16="http://schemas.microsoft.com/office/drawing/2014/main" id="{27210E61-33BC-6725-9B21-66BC5B0ECF7F}"/>
                </a:ext>
              </a:extLst>
            </p:cNvPr>
            <p:cNvSpPr/>
            <p:nvPr/>
          </p:nvSpPr>
          <p:spPr>
            <a:xfrm>
              <a:off x="0" y="0"/>
              <a:ext cx="1977060" cy="1123319"/>
            </a:xfrm>
            <a:custGeom>
              <a:avLst/>
              <a:gdLst/>
              <a:ahLst/>
              <a:cxnLst/>
              <a:rect l="l" t="t" r="r" b="b"/>
              <a:pathLst>
                <a:path w="1977060" h="1123319">
                  <a:moveTo>
                    <a:pt x="35869" y="0"/>
                  </a:moveTo>
                  <a:lnTo>
                    <a:pt x="1941191" y="0"/>
                  </a:lnTo>
                  <a:cubicBezTo>
                    <a:pt x="1961001" y="0"/>
                    <a:pt x="1977060" y="16059"/>
                    <a:pt x="1977060" y="35869"/>
                  </a:cubicBezTo>
                  <a:lnTo>
                    <a:pt x="1977060" y="1087450"/>
                  </a:lnTo>
                  <a:cubicBezTo>
                    <a:pt x="1977060" y="1107260"/>
                    <a:pt x="1961001" y="1123319"/>
                    <a:pt x="1941191" y="1123319"/>
                  </a:cubicBezTo>
                  <a:lnTo>
                    <a:pt x="35869" y="1123319"/>
                  </a:lnTo>
                  <a:cubicBezTo>
                    <a:pt x="16059" y="1123319"/>
                    <a:pt x="0" y="1107260"/>
                    <a:pt x="0" y="1087450"/>
                  </a:cubicBezTo>
                  <a:lnTo>
                    <a:pt x="0" y="35869"/>
                  </a:lnTo>
                  <a:cubicBezTo>
                    <a:pt x="0" y="16059"/>
                    <a:pt x="16059" y="0"/>
                    <a:pt x="35869" y="0"/>
                  </a:cubicBezTo>
                  <a:close/>
                </a:path>
              </a:pathLst>
            </a:custGeom>
            <a:solidFill>
              <a:srgbClr val="F9D332"/>
            </a:solidFill>
          </p:spPr>
        </p:sp>
        <p:sp>
          <p:nvSpPr>
            <p:cNvPr id="21" name="TextBox 15">
              <a:extLst>
                <a:ext uri="{FF2B5EF4-FFF2-40B4-BE49-F238E27FC236}">
                  <a16:creationId xmlns:a16="http://schemas.microsoft.com/office/drawing/2014/main" id="{37A6258D-1D88-208F-895A-EBDABCB882E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7" name="Group 10">
            <a:extLst>
              <a:ext uri="{FF2B5EF4-FFF2-40B4-BE49-F238E27FC236}">
                <a16:creationId xmlns:a16="http://schemas.microsoft.com/office/drawing/2014/main" id="{C657C166-3BA8-75E2-5B17-41194E126CE4}"/>
              </a:ext>
            </a:extLst>
          </p:cNvPr>
          <p:cNvGrpSpPr/>
          <p:nvPr/>
        </p:nvGrpSpPr>
        <p:grpSpPr>
          <a:xfrm>
            <a:off x="7205291" y="317359"/>
            <a:ext cx="4152812" cy="1029230"/>
            <a:chOff x="0" y="0"/>
            <a:chExt cx="1021213" cy="451483"/>
          </a:xfrm>
        </p:grpSpPr>
        <p:sp>
          <p:nvSpPr>
            <p:cNvPr id="28" name="Freeform 11">
              <a:extLst>
                <a:ext uri="{FF2B5EF4-FFF2-40B4-BE49-F238E27FC236}">
                  <a16:creationId xmlns:a16="http://schemas.microsoft.com/office/drawing/2014/main" id="{70EA182F-E648-F4D0-2EFE-504E2F10130C}"/>
                </a:ext>
              </a:extLst>
            </p:cNvPr>
            <p:cNvSpPr/>
            <p:nvPr/>
          </p:nvSpPr>
          <p:spPr>
            <a:xfrm>
              <a:off x="0" y="0"/>
              <a:ext cx="1021213" cy="451483"/>
            </a:xfrm>
            <a:custGeom>
              <a:avLst/>
              <a:gdLst/>
              <a:ahLst/>
              <a:cxnLst/>
              <a:rect l="l" t="t" r="r" b="b"/>
              <a:pathLst>
                <a:path w="1021213" h="451483">
                  <a:moveTo>
                    <a:pt x="101830" y="0"/>
                  </a:moveTo>
                  <a:lnTo>
                    <a:pt x="919383" y="0"/>
                  </a:lnTo>
                  <a:cubicBezTo>
                    <a:pt x="975622" y="0"/>
                    <a:pt x="1021213" y="45591"/>
                    <a:pt x="1021213" y="101830"/>
                  </a:cubicBezTo>
                  <a:lnTo>
                    <a:pt x="1021213" y="349653"/>
                  </a:lnTo>
                  <a:cubicBezTo>
                    <a:pt x="1021213" y="376660"/>
                    <a:pt x="1010485" y="402561"/>
                    <a:pt x="991388" y="421658"/>
                  </a:cubicBezTo>
                  <a:cubicBezTo>
                    <a:pt x="972291" y="440755"/>
                    <a:pt x="946390" y="451483"/>
                    <a:pt x="919383" y="451483"/>
                  </a:cubicBezTo>
                  <a:lnTo>
                    <a:pt x="101830" y="451483"/>
                  </a:lnTo>
                  <a:cubicBezTo>
                    <a:pt x="74823" y="451483"/>
                    <a:pt x="48922" y="440755"/>
                    <a:pt x="29825" y="421658"/>
                  </a:cubicBezTo>
                  <a:cubicBezTo>
                    <a:pt x="10728" y="402561"/>
                    <a:pt x="0" y="376660"/>
                    <a:pt x="0" y="349653"/>
                  </a:cubicBezTo>
                  <a:lnTo>
                    <a:pt x="0" y="101830"/>
                  </a:lnTo>
                  <a:cubicBezTo>
                    <a:pt x="0" y="45591"/>
                    <a:pt x="45591" y="0"/>
                    <a:pt x="101830" y="0"/>
                  </a:cubicBezTo>
                  <a:close/>
                </a:path>
              </a:pathLst>
            </a:custGeom>
            <a:solidFill>
              <a:srgbClr val="93C808"/>
            </a:solidFill>
          </p:spPr>
        </p:sp>
        <p:sp>
          <p:nvSpPr>
            <p:cNvPr id="30" name="TextBox 12">
              <a:extLst>
                <a:ext uri="{FF2B5EF4-FFF2-40B4-BE49-F238E27FC236}">
                  <a16:creationId xmlns:a16="http://schemas.microsoft.com/office/drawing/2014/main" id="{D4292A5A-9C01-B8DA-EA4C-C46E7A8FEA5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24">
            <a:extLst>
              <a:ext uri="{FF2B5EF4-FFF2-40B4-BE49-F238E27FC236}">
                <a16:creationId xmlns:a16="http://schemas.microsoft.com/office/drawing/2014/main" id="{1F133D95-5911-D985-B3F7-BD6C852F8E72}"/>
              </a:ext>
            </a:extLst>
          </p:cNvPr>
          <p:cNvSpPr txBox="1"/>
          <p:nvPr/>
        </p:nvSpPr>
        <p:spPr>
          <a:xfrm>
            <a:off x="7205291" y="192771"/>
            <a:ext cx="3768699" cy="1171539"/>
          </a:xfrm>
          <a:prstGeom prst="rect">
            <a:avLst/>
          </a:prstGeom>
        </p:spPr>
        <p:txBody>
          <a:bodyPr wrap="square" lIns="0" tIns="0" rIns="0" bIns="0" rtlCol="0" anchor="t">
            <a:spAutoFit/>
          </a:bodyPr>
          <a:lstStyle/>
          <a:p>
            <a:pPr algn="ctr">
              <a:lnSpc>
                <a:spcPts val="9939"/>
              </a:lnSpc>
              <a:spcBef>
                <a:spcPct val="0"/>
              </a:spcBef>
            </a:pPr>
            <a:r>
              <a:rPr lang="en-US" sz="7099" dirty="0">
                <a:solidFill>
                  <a:srgbClr val="000000"/>
                </a:solidFill>
                <a:latin typeface="Luckiest Guy"/>
              </a:rPr>
              <a:t>video</a:t>
            </a:r>
          </a:p>
        </p:txBody>
      </p:sp>
      <p:pic>
        <p:nvPicPr>
          <p:cNvPr id="29" name="Online Media 28" title="APA BEDANYA VERTEBRATA DAN AVERTEBRATA (INVERTEBRATA) ?">
            <a:hlinkClick r:id="" action="ppaction://media"/>
            <a:extLst>
              <a:ext uri="{FF2B5EF4-FFF2-40B4-BE49-F238E27FC236}">
                <a16:creationId xmlns:a16="http://schemas.microsoft.com/office/drawing/2014/main" id="{F45F195D-1D04-6B37-2947-0736E128B76C}"/>
              </a:ext>
            </a:extLst>
          </p:cNvPr>
          <p:cNvPicPr>
            <a:picLocks noRot="1" noChangeAspect="1"/>
          </p:cNvPicPr>
          <p:nvPr>
            <a:videoFile r:link="rId2"/>
          </p:nvPr>
        </p:nvPicPr>
        <p:blipFill>
          <a:blip r:embed="rId17"/>
          <a:stretch>
            <a:fillRect/>
          </a:stretch>
        </p:blipFill>
        <p:spPr>
          <a:xfrm>
            <a:off x="2414143" y="1662130"/>
            <a:ext cx="13673428" cy="7683907"/>
          </a:xfrm>
          <a:prstGeom prst="rect">
            <a:avLst/>
          </a:prstGeom>
        </p:spPr>
      </p:pic>
      <p:sp>
        <p:nvSpPr>
          <p:cNvPr id="33" name="TextBox 26">
            <a:extLst>
              <a:ext uri="{FF2B5EF4-FFF2-40B4-BE49-F238E27FC236}">
                <a16:creationId xmlns:a16="http://schemas.microsoft.com/office/drawing/2014/main" id="{38EE2006-1C52-F1DD-0842-DE2BD42DD267}"/>
              </a:ext>
            </a:extLst>
          </p:cNvPr>
          <p:cNvSpPr txBox="1"/>
          <p:nvPr/>
        </p:nvSpPr>
        <p:spPr>
          <a:xfrm>
            <a:off x="4798987" y="9363075"/>
            <a:ext cx="8844046" cy="561564"/>
          </a:xfrm>
          <a:prstGeom prst="rect">
            <a:avLst/>
          </a:prstGeom>
        </p:spPr>
        <p:txBody>
          <a:bodyPr wrap="square" lIns="0" tIns="0" rIns="0" bIns="0" rtlCol="0" anchor="t">
            <a:spAutoFit/>
          </a:bodyPr>
          <a:lstStyle/>
          <a:p>
            <a:pPr algn="ctr">
              <a:lnSpc>
                <a:spcPts val="4927"/>
              </a:lnSpc>
              <a:spcBef>
                <a:spcPct val="0"/>
              </a:spcBef>
            </a:pPr>
            <a:r>
              <a:rPr lang="en-US" sz="3519" dirty="0">
                <a:solidFill>
                  <a:srgbClr val="000000"/>
                </a:solidFill>
                <a:latin typeface="Handy Casual"/>
              </a:rPr>
              <a:t>APA BEDANYA VERTEBRATA DAN AVERTABRATA (INVERTEBRATA)?</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E4AC8EE6-C71B-4650-8AF5-E9488F8895E6}"/>
  <p:tag name="ISPRING_RESOURCE_FOLDER" val="C:\Users\asus\Downloads\bismillah\"/>
  <p:tag name="ISPRING_PRESENTATION_PATH" val="C:\Users\asus\Downloads\bismillah.pptx"/>
  <p:tag name="ISPRING_PROJECT_VERSION" val="9.3"/>
  <p:tag name="ISPRING_PROJECT_FOLDER_UPDATED" val="1"/>
  <p:tag name="ISPRING_SCREEN_RECS_UPDATED" val="C:\Users\asus\Downloads\bismillah\"/>
  <p:tag name="ISPRING_FIRST_PUBLISH" val="1"/>
  <p:tag name="ISPRING_LMS_API_VERSION" val="SCORM 2004 (2nd edition)"/>
  <p:tag name="ISPRING_ULTRA_SCORM_COURSE_ID" val="CC8F6798-831E-455D-AD7E-7059D7F4872A"/>
  <p:tag name="ISPRING_CMI5_LAUNCH_METHOD" val="any window"/>
  <p:tag name="ISPRINGCLOUDFOLDERID" val="1"/>
  <p:tag name="ISPRINGONLINEFOLDERID" val="1"/>
  <p:tag name="ISPRING_OUTPUT_FOLDER" val="[[&quot;\f\uFFFD\u0019\uFFFD{CD88EE07-9054-455F-84CE-2318F33A2E2A}&quot;,&quot;C:\\Users\\asus\\Downloads&quot;]]"/>
  <p:tag name="ISPRING_SCORM_RATE_SLIDES" val="0"/>
  <p:tag name="ISPRING_SCORM_PASSING_SCORE" val="0.000000"/>
  <p:tag name="ISPRING_PLAYERS_CUSTOMIZATION_2" val="UEsDBBQAAgAIAA6GPlNrXzME1QIAAPcHAAAPAAAAbm9uZS9wbGF5ZXIueG1spVVbb9owFH6mUv9D5PfaMLStQqHVVAntYa0qdbe3yCQm8erYnu2Qsl+/Y+cCSYFtGhLIOTnfd26fD/HtSymiLTOWK7lEMzxFEZOpyrjMl+jL59XVNbq9ubyItaA7ZiKeLZFUkqEoYzY1XDvAPVJXLNGBAQMpirThynC3A9op0PZB5lN0eTEBF2mXqHBOLwip6xpzCwiZWyUqT2JxqkqiDbNMOmZIkwGKOuzC/RkN31JJ4naa2QOkdv8euCXpOV4sH5DUc6xMTt5MpzPy/f7TU1qwkl5xaR2VKfQLmjgJXVzT9PleZZVg1tsmcZPkE3POJxFsk9gt+OxaRtakS9Q4JCWzlubMYiFzRHq/jrMjaDCdNaEySyTd8pz62hLbeoUR7UlsoYxLK9ein9lurajJkt5+4B+TIxnHG0Ft0fLZQS2B/5m3xQS/xD8fzSVUVK0FtwW8OoTsrceLIMOocRl6HBT7AIpdeRIUGfaz4oZl4fFrr/vpDDWxZCVEyA7bOgUbnFY0dcrs7gABgm3Fgnt94EYfOIA8PBwe4PDYTWZPgroqN4y6yrCuRZN4yzOmHqgxYU43Gyosi8nI2oLJEB2TptZ2OvtJxIUrxdu/GIr3G83khz03kgD4z4l8BI6+H1xm7GXF4bVjJXTUMWi1t2GnBfbh9unYal0eXKCBaa9+GAnUEDlqcgb3PaOOkr2dnIKujaot6KLSGqT/muL1+z4vMk5sNJh+GjE5sgjitLJOlfxXGPVgQ7hFmOkZ8V5eRKc+HeiD5j3k/fQcorkIMKFkkFJ3LTbnsHAttpzVTx3FVWvAGpbWkd3mT6OF5k2P/nZ128gbEt1YxnuLuUo3Xp18Kz3yydiGVsLdHdYyXJYBOqr1+J48xvUNdKrqJ/6LRTXP/F/hbA4NjgrG8wJk8+56fsAgVErFMHwwnYq4UbLrA8YkPDW/YRLdRm4V0ojrhJDiVv5w/A1QSwMEFAACAAgAcrSRVTIbuiL5AwAA4A4AABgAAABub25lL2NvbW1vbl9tZXNzYWdlcy5sbmetV99vqzYUfr/S/R8spPu29W5ve2hTAXEzKwRzwWnavSAXnNS6gDMw6bK/fseGdMndKkJaKUKxkc+P7/vOOeb69q+yQDtRN1JVN86vV784SFSZymW1uXGW7O7n3xzUaF7lvFCVuHEq5aDbyedP1wWvNi3fCPj/+RNC16VoGlg2E7P6d41kfuNEXur6Pk4S4gU4dWPipoHr4SD1XH+eMpp6eEZCZzJTSMPvWaAnsZFVBUEgtbYbTSFzcf21tzrOCWWMLtLIDXHgTDyltSqRx+vLrIXuPZm5jNAw9ZZgOEycSch3csM1QIieWjBfNZfZTjBjJJyBRTfL4IB8koXUe5QIrQGLS60GZIqdSXI5goxGB/iY2o7FbjklFGCL4w41axIybHOpUMXr2gI3wmAUuI84ThMfg1FjmrI0WUYRjRmeQoRGLbJsi44Q2aBKadS0262qtciRrKyg+AnCpRqFTTInYQrubX79NgkIe0wX1GDN2rpC4PzDnIQ0XrjBifX1+n3m70EV/8PLPajkMl5WLsMQZTzvIvdjDBvTdEXY787ErwU36L9I/Yxksq1NbYsdL9qOpr4FDbk7NAw3ivryO8Tt8ez70GmfhiymQaflNMQPDGoXnuPORTG+dybmOXhuGcc4ZF0FpiSxUvXpIgqwleqjatEz3wnT9XZSvFhhikrLum945kWmYKNqB6md0oULsMc4YTHxDaVQ86qu9z91em/1s6rBXYNy2fCnAsgwPg0P5v22Fg247thQpkagcnJVclldDbmGHKEgIzdJVjSGvHClRY042vKmeVF1fpLfsaMhwyT0KUDosyPjpr5fDUOMEsZVXYtMDxuDKF2LTM/IioRTukqZFYIho2wbDYCX20JoYaOVJhWedb1drBUwUwho9xY18G5pGgRoATXizjCMogfQAIiOjjlB586EzseceMQwQ+AxdOZomIE6D9I5SDPjRgnFvu8zhrmdVG0DO4ZNEJDNvrka5ybB35agGOIGb1RAZ/XQqDdyJyCOOhf1oCMoSh9PYYSm35bkj/TOJYHtQD/SzPd2KPB8x6vM3DYy3jYC7eFdLnP7zkjM+v+zlX8jrvuC/NLXcjjFD1/GxnNS/m+oj2styq0ecm0A68O/JApTTm+GcE7ql/l/ndkfwszRlH83Pye3iTEcDQbxTqTOZ+tDI7FKObtLWqFc3h6PZtZJG2OEBfjkeg0mC1lKuEmcYXO5wAbRBJpN13xOMlmptsitsAr53TYgGExtKf47Ddc1fDCY3YI3B2C7Bnj7nii65OLOaTRiKr5q42x+jqRxOUvJ0rMxJym9u4OJtF4PnWAEcv+QCwnviq1UJWz9EOnrqrHfotdfjz5N/wFQSwMEFAACAAgAcrSRVRUeYBujAAAAfwEAACkAAABub25lL3BsYXliYWNrX2FuZF9uYXZpZ2F0aW9uX3NldHRpbmdzLnhtbHWQQQqDMBBF957CGwhdh0DXpUWoFxhxlECSCZlR8PZNRG1p02Xe+z/DjGIUMX5iXdW1glnoKRBFS5xRNe93tgwLXr1xIIZ8woK850omNyxRaCMyetmUHsFyyv/wY3hrYT0/4iNeMOVCZxzqS6mwmVzysJhpY90aUI8R04AvmHPoobd4w7UniMPjDOwb/9W5mzabHd5pQB0iuSCq+UBVutdx9BdQSwMEFAACAAgAcrSRVR9UimowAwAAxw4AACIAAABub25lL2ZsYXNoX3B1Ymxpc2hpbmdfc2V0dGluZ3MueG1s5ZfdT9swEMDf+1dYmXhcA9omTSgtYv2Qqo2CSGHwhNzYbU44duaPduWv3zluS9nKFr4ktj1UTey7353vzuc4OfheCDLj2oCSrWivuRsRLjPFQE5b0dmo//ZjRIylklGhJG9FUkXkoN1ISjcWYPKUW4uihiBGmv3StqLc2nI/jufzeRNMqf2sEs4i3zQzVcSl5oZLy3VcCrrAP7souYmWhBoA/BVKLtXajQYhSSAdKeYEJ8Ba0RCd7Qtq8igOEmOaXU+1cpJ1lFCa6Om4Fb3p9Lp73XcrmUDpQsGlD4dp46AftvuUMfAOUJHCDSc5h2mOnmKw5sBs7p9iL53EvzIqclgz9YyOwsVLu4TjhHI640tjOEKtpVmO+ta0J1QYnsSbQysx8CGkmYUZenarHvydOCFSV5ZK27bVDhE/Da4o8T2YZKI2jC3fyVgJjG3lFJZJMeZsSAseop1eg+yj0F5EJrQAsWhFxyWXJKUSkwuWCsjWusaNjQVbJbW/lD7UQAU5k4DVx8lRGt1aD4vKcqoN3/RqNWN8ZLP2V+UEIwvliIBrTqwiGF1X4FPOyWYKyESrohrFErHECECLM+Bzzg6qUC2B9xm6RBOFQ00sxVJwGyx8c3BDxnyiNHI5nWHh4jiYwG8+CFxSY26hdOXjTvpl0O1dDYbd3sWOXyBlMyqzB8KxnHhR2hfh0wWRyq70MBwZdYZXSWHAqrk6a2s+Pg3risY8P1M27vANFE7Q58SvA7KBfsGUv4yVhyT+jx7UNpvTWbXR/eat0LjFAVMSmDiRYUsCueyANYAZlURJsSA0w6ZsfNuYgXIGR0KDCGjzeA+DPpZp9TaFGTZJpRnXv0eyhcRGmfWVLnwyGfHnXyvqdkYYs1Hv9LAzGpwPRpdXo97FKJxGa/V4a/dMYt/Ut/d4f2i8xhZ/cto7rxP5IQahVoZ6aS3ccR2p4891pE7DmXSycR7VcgF7zDTsGewyAgrAInhFFfOUr4JQbc9cMX/NhvkHVv/6Pglrrz/tHQ0+HX/p/u+74KlxCG+rO1N8516TxFsvQH6mAAkFXqv8obi+NbU/vN9N4u1TjQbS7l4+240fUEsDBBQAAgAIAHK0kVVxV5SdFQEAANECAAAcAAAAbm9uZS9mbGFzaF9za2luX3NldHRpbmdzLnhtbI2S0U6DMBSG730KgveQTY2asCZu6I3RLNle4AAH0gx6SHsg4e2thQ1UiOtV+///19OeNjInqbwWtZGkNv7KFzeeF6VUkj4gs1SF+VbOmiezjZ80zKSClBSj4kCRrqD0xe2bG1Hokv9RZGtey+SQ4ljmYf20ja9Chhr328d497wE1FBgkEB6KjQ1KrP53Wu8iu8m+WE6bUhkfnYHGqYDg2bBusEoHNe9b6DFFyUrYNtnazCaITnn9ExJVO81GtsuZ4ocSmOJP/p4hH0J3WUzcwZmnCXkKCsU6znEOT2moJWFU49djSLXaIv8EvskKkhKfMcuIdDZ5yUy3H3R7ml7x6bCD8pQ1JqqmqNwIrmHGZ/Bzu1XFl9QSwMEFAACAAgAcrSRVdebcJYrAwAAbw4AACEAAABub25lL2h0bWxfcHVibGlzaGluZ19zZXR0aW5ncy54bWzdV01PGzEQvedXWFtxbLaolwolQTQfalRIEBsonJCzdrIjvPbWH0nDr+94nYRAA10oEaiHKNnxzJvxm/FztnH4KxdkxrUBJZvRfv1TRLhMFQM5bUbno97HLxExlkpGhZK8GUkVkcNWrVG4sQCTJdxadDUEYaQ5KGwzyqwtDuJ4Pp/XwRTaryrhLOKbeqryuNDccGm5jgtBF/hlFwU30RKhAgB+ciWXYa1ajZBGQDpRzAlOgDWjARb7zeYiioPDmKY3U62cZG0llCZ6Om5GH9rdzn7n88ongHQg59KzYVpo9GZ7QBkDn5+KBG45yThMMywUuZoDs5n/FXvvRvwnRokctkw9Rlvh3qVdguOCcjrly2RoodbSNMN4a1oTKgxvxJumlRt4BmlqYYaV3YWHeidOiMQVhdK2ZbVDiAfGFUr8CExjojaSLZ/JWAmktiwKpyQfczagOc7EaU9GZEJzEItmNCy4JAmV2FGwVEC6jjBubCzYspO9pfeRBirIuQQcOU5OkuguZ9hKmlFt+GYtqxXj+UxbP5QTjCyUIwJuOLGKIKcux18ZJ5vEk4lWeWkV1FhiBGDGGfA5Z4clQUvAxxJdYYrcYSTOXyG4DRl+OrglYz5RGnE5neG0oh1MwK8/C7igxtyB0lWNe8lxv9O97g863cs9v0HKZlSmzwTHIeJ5YXeCTxdEKruKQzpS6gwvm8KAlWtV9lZ/eRvWc4x9fqVu3MM3kDtBXxN+TcgG9A5bvpssz2n8XyuonDajs/Kg+8NbQuMRB2xJwMSFFNUK5FL3KgCmVBIlxYLQFKXYeNmYgXIGLUEgArR5eYUhHse0fJrCDEVSacb105BsIVEo057SuW8mI/7Sa0ad9gg5G3XPjtqj/kV/dHU96l6Owh20Do+3qmcj9lK+Xdn9VfFQ2Mdvp+ynZ92LKoQPcO+VGtNNKsENq3gNv1fxOgtX0enGNVSpBJSWaTgqKC4CcsDev6NB2foXAJ6clDBbrzwo7+B4/Pe73tprs00WSMJz8EG71ofKBCTdk/7X4XFnp0xANSredhT+lYnwtHoliu+9tjTire83NbTff0ls1X4DUEsDBBQAAgAIAHK0kVWOc/b6agAAAOUAAAAaAAAAbm9uZS9odG1sX3NraW5fc2V0dGluZ3MuanOr5lIAAqUcJQUrhWowG8xPKi0pyc/TS87PK0nNK9HLyy/KTQSrUVJ2AwMlHZyK88tSiwgoTUtMTkUx1NTIwskFp0qEiSZO5i7OlsjqChLTU/WSEpOz04vyS/NSIMqcXV0MXYyVwKpquWoBUEsDBBQAAgAIAHK0kVW8fTX3SgAAAEkAAAAXAAAAbm9uZS9sb2NhbF9zZXR0aW5ncy54bWyzsa/IzVEoSy0qzszPs1Uy1DNQUkjNS85PycxLt1UKDXHTtVBSKC5JzEtJzMnPS7VVystXUrC347LJyU9OzAlOLSkBKizWt+MCAFBLAwQUAAIACAAOhj5Tw8SYdkcDAADhCQAAFAAAAHVuaXZlcnNhbC9wbGF5ZXIueG1srVZbb9MwFH7upP2HyO+LWwpsq5IhQKp4ADSp3N4qNzlNTBM72M6y7tdz4txDWphEpVbJ8fk+n8vn43pvHtPEeQCluRQ+Wbhz4oAIZMhF5JOvX9ZXN+TN3eWFlyXsCMrhoU9ywUsAS4gTgg4UzwyC75mJfdIzuMhMnExxqbg5+mQ5R+52p+WCXF7M0EVon8TGZCtKi6JwuUaEiLRM8pJEu4FMaaZAgzCgaBUGcRrsyvwdjd9UCmqOGegeMjPP37gmaTkeNR+QFEtXqoi+mM8X9Menj5sghpRdcaENEwEQBys5s6XcseDwSYZ5Arq0zbwqyA0YUwZhbTPPrPjiRjhaBT6pHLYpaM0i0G4iIkJbv4azIagwjXXLRLgV7IFHrMxtq2sv26KORMdSmSA3NfoAx51kKty29p6/Ryci9vYJ03HNpwe5WP4Dr5OxftvyfTIWm1G+S7iOcakP6azTSdDhrl5qa2xl+7WR7bpkIo6CXzlXENrXb+0JmC9ItWErcxunq4sAF/BpzQIj1fE9wlC6tWzcVilupRTXgloOt91901GQJts9MJMraEo18x54CPIzU8r2686oHDw6MtZYOgR7tEq5blLXEC82afLqH3pT+o1a81Of64wF/I/GfECitiZchPC45uhjIMWaGsBilzbXZIlb7tnFpPNd2jtMA1N3ErApmIhjmIoAz37IDKOdnZ6CgmIaXYJcjbC9hZPgmEdxgl8zyTBePUmTMnWYZOgtnAQnMjhMQFvzSeBOyQIz1HmW4QD4s3h/rrcdoeOWjHTZitGjE+PQC3JtZMqfrNIHc9KsrKTPnN7LC+fUpwG9zXgLuZ6fQ4wmwSCuZi7szxHgXHjgUGwGPFe11c1wiE/M+vJpNOBL0305Y5rpXBq2WWUZz3EweVZ5Nec4z0Y+IexZnpj3/YSGl4eFjhKevjemuL7jWZXFhj+BU/Cw/GuwWGKpnRhKvfvk9c2yx4BaxMk42N6aTu24l6Kpg+tS+1b92nY0N1StlUpmpyTl1b2oMNU8eIdyjJTMRTgSgG1YTa8TnMdvFTAngT1mtHiBx0NmPnmJD3XOt69uu5SvF7cN1sZ1X21cxfKM66gOuJMfrQ9Sm4hXzzV8/A1QSwMEFAACAAgA7KORVcqjA25sBgAAKBkAAB0AAAB1bml2ZXJzYWwvY29tbW9uX21lc3NhZ2VzLmxuZ61Z227jNhB9L7D/QBgI0ALb7G6BXRRF4gUtM7YQWdRKdLxpUQiMRdtEJNHVxYn71K/ph/VLOqRkx94LJDkBkiCSMWeGwzNnhvTFx8ckRhuR5VKll7135297SKRzFcl0edmbsquff+2hvOBpxGOVisteqnroY//VDxcxT5clXwr4/9UPCF0kIs/hMe/rp6dnJKPLnjcIsWWRILAHDgmxb+PQwQPihANsXYeMhgMyst1ef6RQAT8rge7EUqYpBIHUwrzIYxmJizc1ajcnlDE6CT3sEqfXH6iiUAka8Ow0NBff2CPMbOqGgykAu0Gv7/KNXPICUojuSoBP89OwA8KY7Y4AEc/nYCDvZCyLLQpEUUAuTkV17CHp9YPTM8iot0sfU+uuuZsObQpp8/0qawYSVlhGUqGUZ5lJXAdAz8G3xA8DiwCohqYsDKaeR31GhhChZotMyrjaEJmjVBUoL9drlRUiQjI1hOJHGU5Up9wE17Ybgnuzvvq17djsNpxQnWtWZikC5y/mxKX+BDtH6IvFC8B7PgmIyyCd3pgy2ut7mchFWogMrVeqUF3wNM1CN6RXoUWnLqsZh84+TUlgdt6dTgbEP9MlfcYog/XsPgrOOji6AT/fINQNODuNUDMMCZhg/7rKieUTeDEMZzYb9/pWJrimzYMsVkgG60yLktjwuKz4VWtnk7ud0mHPq3VjF/eAz++brC06gfq7DR06ArG0RxCWStY83SJHLdWPv3z48Pju/YefOsEEQCjnGAgZpPdvWwC5zKdOJQqhSz7Dbuu/3ezolDm2C4Su/+lmDdS9Ab7C30a7qe8DyWuG2oFRDJ0LhxjFuFUlWvGN0M1nI8WD0QcoApnVfUd/MFfwIi0bK2xIJxhIBHXFfNvSBIVCUFm2fV3JTlmsVAbuchTJnN/FQC3tU7NKf76u6q/iltJSBQIWqYTL9LzZ9cx1KB4akk2A3Xik1WK/KEA6gjeU3uiyeQ0uHtJY8QgtMgGANEB8vY7lvBbRmvdezLeNUfh4Bk0MyE6dAPRruHvT65M0QsOM68V2RPFxQHwAyHgushNsQ8N1Y45wHHdDGNujsQO/TIcwlstVDL9F1zg8AkzwRKNS1HKMg2BG/aFOmlZjjtY8zx9UFh2x9HA/m4Bt16JQCBY7ANfNcg8M/JAw+2WZmBfNYBAlNvyu6wqWCgQMmREDXVJJmRdQNsk6FoUw0Uq9FD6vBiWxUFBfsYDZyXAfvJtia6S5g6euNQ4HbC+hDi/T+aqlHRTnN+vjsBpKoMkh5xtjqtFg1vwM6gJiSLtY0GvQwOsuFrcEhkT402RzMK2C7u1EaSd6c641Jt7Wg4Rm00aqMoc3OiUgTWZH8vNubgICfd1lNna+o60V6m4SW8qNgDiySGSNjkDuLTLURfVpav8eXmHbMZ36S+rxrZn6eLTh6VwfJ+Zc7+kWPotkZD7TtDf+/yrl34gXtdSf1V3CHZLPZ13jOWos36kIXhQiWRdNrnXC6vBPiUKX+HdDaLP00/zvh/IX2ZmDMf7Z+3N0XOiyR41BPDNT7XfrpSOpJ38CA4tujjBjxO2txtrtwKa6IzafO57sbPfq6JhhpwvV3tqlNYCr0KkYwRhybCIPYNRJoAu1tzVnj8Pwzamjvf2MDAKbQdeZibtcFo2eTT237q+mnE9vrAcz61GzYTZzyNEtB0DGMoH4oxaY0wnZZaBqEUcrmakyjkz5x/LetAnIbZmIr6fhRaYS8zbm+Y7+VZv6+JwoqsX5lVOvwzy1r+DW+3NQwKfvUkCwD2OMhV1Lzz6Wrva4pRGUj06Fw4Ld6AR1lPBivoJ2vFBlGrUEqo5gQ3KFAaxecyB41jyF1QBfhFG9RfXb3zqB6IkORJTswf5wVSHyPzuD6GXsMarLi0I8Fs1A04FhURDSqyuY5BaLJguGB8chm4c2VvVReWfX8uTMbGD/ixxJedUUE5XAq/Nmv0xf2BmyYMawNZ5A/QWm3FSZwdDZBWFHN4tOfTjS1ZVrARAMEEwWsUDkket664KqL35Amc0hrdef8OweZJ0pFXeKzWygLqei25qe7kDKIpZpp8if11T1gpnthXg4NBdCkEk4799XM0QEB855fTMUq2VrMGuMXegaX+CJSBZdAX1C9hc++lLDXCA4iutvJv77598m++qSsNZkkL3q+Un0Nl/37f1Tbr7TuHhz8BXH/1BLAwQUAAIACADso5FVFR5gG6MAAAB/AQAALgAAAHVuaXZlcnNhbC9wbGF5YmFja19hbmRfbmF2aWdhdGlvbl9zZXR0aW5ncy54bWx1kEEKgzAQRfeewhsIXYdA16VFqBcYcZRAkgmZUfD2TURtadNl3vs/w4xiFDF+Yl3VtYJZ6CkQRUucUTXvd7YMC169cSCGfMKCvOdKJjcsUWgjMnrZlB7Bcsr/8GN4a2E9P+IjXjDlQmcc6kupsJlc8rCYaWPdGlCPEdOAL5hz6KG3eMO1J4jD4wzsG//VuZs2mx3eaUAdIrkgqvlAVbrXcfQXUEsDBBQAAgAIAOyjkVVZnjCJlQMAAN4QAAAnAAAAdW5pdmVyc2FsL2ZsYXNoX3B1Ymxpc2hpbmdfc2V0dGluZ3MueG1s7VjNchpHEL7zFFOb8tGsZMuxo1pQObBUKEtAaTe2dVINOwM7pfnZzA8Yn/w0frA8SXp2AEMk2yvbJKpKDhRsT/fX33T3dO+QnL0THC2oNkzJTnTcPooQlYUiTM470e/54PGLCBmLJcFcSdqJpIrQWbeVVG7KmSkzai2oGgQw0pxWthOV1lancbxcLtvMVNqvKu4s4Jt2oURcaWqotFTHFccr+LKrippojdAAAD5CybVZt9VCKAlIF4o4ThEjwFwyvynMBxybMoqD2hQXN3OtnCQ9xZVGej7tRD/10v5x/+lGJ0D1maDSx8R0QejF9hQTwjwLzDP2nqKSsnkJdJ+cRGjJiC3rn7HXT+LbKDV22Dr2KD0FMZB2DS+oxQRbHB6DP0vfWbMRBBFZSSxYkcMK8vvvRP38+rerSXp5Phy9us7H4/N8OAkkapt4HyeJ9x0lQEg5XdCtnwRbi4sSeIPNDHNDk3hXtFFjPoO4sGwBMaF/ozlznGeuqpS2XasdrWnsCrf0PgOTzJTc27t/RlPFIbU1KahSMaVkhAXdSXZ2w+QANI8jNIM48VUnGldUogxLKDBmMWfFFsC4qbHM1oU1WGu/1AxzBHhwAii6yKJPFMLOihJrQ3epbVaMT2vRfaMcJ2ilHOLshiKrEITYCfhVUrSbfzTTStRSqFCLDGfgccHokpKzOl5rwM85ugIXwoElHIeKUxs8/OHYezSlM6UBl+IFHB6QMxPw2/cCrrAxn0DxhuOj7HzYT6+Ho3769pHfICYLLIt7gkNNUVHZg+DjFZLKbuwgHAV2htZJIYzUa0321v72NGzLGvL8g7Kxh2+YcBz/SPhtQHagD5jyw3i5T+K/yqCx2xIv6oPuD28NDUecQUoCJiwU0JKYXLfBBoAFlkhJvkK4gM5sfNtYMOUMSEKDCNDm2xkGeyjT+mkO7RM8akJ1I8ij4ydPT579/PzFL6ft+M8PHx9/0Wg9syYce3dhaPW+OLVu2Q6UFr56yI79cJSnly97+fD1ML+6ztO3+T5Azel2u05iP0runix+VD3YwTK5TF83Sc4IItGoLtKsEdy4idb4VROtyzAJJztTsBEF6GzzcFKht3EmGFTCwer0H6q1736LCcV6mFp7yIH73kP6X43bw35tPlDksvRi+Ov4vP//mf23IhiettfPvftmEt95IfYrgkkmIKz+PWV7i+4+OzmCG+ydS60WoO3/J9Ft/QVQSwMEFAACAAgA7KORVbcBRWB/AwAA4QwAACEAAAB1bml2ZXJzYWwvZmxhc2hfc2tpbl9zZXR0aW5ncy54bWyVV11P2zAUfedXVN07HYWtQwqVSlsktA7QYLw7zW1r4diR7ZR1v37XH2nsNqGBCAnfe459P46vRaLeKO9tQSoq+E1/2B+f9XrJspQSuH6BvGBEQy8lCu6zm/7dn8WiP3AQwYR8Bq0pXytjqWw9isC01Frw86XgGvc550LmhPXHX+7sTzKwyFMsgWF15azIEupjvg1/3M46UfwZV7ej2fS6jbAUeUH4biHW4jwly7e1FCXPTGiX5mujbXYFSEb528mIGFX6XkMexTS/mA/nw26UQoJSYEK6nk2Gk+8nWYykwPbZj65+XE06cuqjPm7MAW1LFdWWNhqOLkdXbbSCrCEu8nQ+u5hdtuM57h535cO4HEHDX30ycxT/DuSnNhdFWXxGI4UUa1PQA87IfCc5TJAMrx8SZtfmO0kwCZmDTgpSMZphG4TMnBS/mq8N3FZL/2c4JBJzt6VgT6YJB9PDKCRlMF4RpiAZVEvnVBvx/lhqvE17QGiqQU+Y4hMpFYy1LD2qttW43/BOeRaAvKFGvApW5jB1AQfA2F7jp9NbO1jC+Pa2IEAJW28MIqyNNfIB63qEDIw18tm065Gz3RH80OM4lSBuie9mUH7HjaqPXuAEl1W9qlXlNSctzDVXwdHeUGFykcHY6uqF5mC6lgyszYU0OIop4WRL10Tjw/TL4NKdTUYlgwOHl1qzsBJNNYMmvS1FKRUGg+7XWHoNHkdxL4ea6AWsdIWOjXVTzHMRasGuO0jd77cvnFv3NL4mN/2cyDeQL0Iw1e95Ht5ALLp7l48ZZl7jawrynq9ERw4XGsL9bZxtYOHuYFc40ZosNzmG1JbBvqSus80NTPyxTZ3lZZ6CnKMgKFSKjG0Ot6HrDcNf/UrhHbKY0OJ0TL3B7Tihe8EHBq8AIHK5qa6DWzhPXjJNGWyhGiqBwSbcllmiUP5N+Rp1xZoMLJ0E6WdQLZQQFzsaCK8Yl4inWejooHlNUmUzi0ZKNd3rnaN5X41JI9ZwQtq1V1K0MfqbKoi9ispJSi2eNZHab1qvfe5kCxNOczuB0BEc3+BxHCZE4ctinVUZjux1CObV2m+mKkKDp41i5ux42ESxnsMh+4LXc7ySAOGAtcaz4An4CbtUEJk97CHRm9DgdmzMEV9NO69x0ueFTgaByTUn7ElOOTX/m0xLpUVO/9m95tEr9CHkDPdD3/g/UEsDBBQAAgAIAOyjkVUYvDeIjQMAAGgQAAAmAAAAdW5pdmVyc2FsL2h0bWxfcHVibGlzaGluZ19zZXR0aW5ncy54bWztWFuT0kgUfudXdMXyUeKou+pUYMqFTEk5A9QkXuZpqkk3pMu+ZPsC4pO/xh/mL/F0GhAcHDMq7m7VPlCkT/f5zu3rcwjJyTvB0Zxqw5TsREft+xGislCEyVknepmf3nsSIWOxJJgrSTuRVBE66baSyk04M2VGrYWjBgGMNMeV7USltdVxHC8WizYzlfa7ijsL+KZdKBFXmhoqLdVxxfESvuyyoiZaITQAgI9QcqXWbbUQSgLSuSKOU8QIeC6ZDwrz51bwKA6nJrh4O9PKSdJTXGmkZ5NOdKeX9o/6D9dnAlKfCSp9SkwXhF5sjzEhzDuBecbeU1RSNivB2wePIrRgxJb1Y+zPJ/F1lBo7RI49Sk9BCqRdwQtqMcEWh2WwZ+k7a9aCICJLiQUrcthBPvxO1M+vnl+O04uzwfDFVT4aneWDcXCi1ol3cZJ411ACDimnC7qxk2BrcVGC36AzxdzQJN4WrY8xX0BcWDaHnNCv3Jw6zjNXVUrbrtWO1m5sCzfufQMmmSq5E7tfo4niUNnaKSCpmFAyxAJyMD6VEZpCYviyE40qKlGGJRCKWcxZsdEwbmIsszWRTlenn2mGOQKyAOMpOs+iLzZDKEWJtaHbvqx3jK9j0X2tHCdoqRzi7C1FViHIqRPwVFK0XXA01UrUUo6NRYYzsDhndEHJSZ2gFeC3DF2CCeFAE+hfcWqDhb8de48mdKo04FI8h8sCcmYCfvtWwBU25gsoXvt4Nzsb9NOrwbCfvrnrA8RkjmVxS3AgERWVPQg+XiKp7FoP0lFgZ2hdFMJIvdcktvaPl2HDY6jzL6rGDr5hwnH8K+E3CdmCPmDJD2PlNoX/rgeNzZZ4Xl90f3lraLjiDEoSMGGjgG7F5KrvNQAssERK8iXCBbRi49vGnClnQBIaRIA2P+5h0Aea1qsZzEawqAnVjSDvHz14+OiPPx8/eXrcjj99+HjvRqXVkBpz7M2FKdW7cUxd0z1VWnj2kC39wTBPL5718sGrQX55ladv8l2A2qfr7TqJ/ezYP0r8bPp6kkz+uVEyvkhfNSnHEGJvxIQ0awQ3anJq9KLJqYsw+8Zbc6+RC9DLZuFuQjfjTDCo/cGY+ZvYtfeHCruRXoGQh2HXvzlVey/i/6lqzCqzr2uhjArmlX5T+zpQ1rL0fPDX6Kx/0PSxZvn7D5LuZ9MXVpv3x50XxiTe+0bbAvnuvwPd1mdQSwMEFAACAAgA7KORVQHwXYK8AQAAjQYAAB8AAAB1bml2ZXJzYWwvaHRtbF9za2luX3NldHRpbmdzLmpzjZRRT8IwEMff/RRkvhqiA534hgwTEh5M9M340G3HWOh6TVsQNH5314HQbjdlfaF/fvtf77q7r4te9QRp0HvofdW/6/2zv681sJpRa7jydd6hl1YPNC8yeC1K4IWAoIFsfl89yt8ngjIORG2a7F6srXb8ArT/LBjXLi4JC0VomtA2lOEHAW4p8NNL7ZDWPiWnzsnaGBT9FIUBYfoCVclqJrh8qh83wwaMG1D/oAuWgmd6G94/xp3kyXH4GMWTkculWEomdnPMsZ+wdJUrXIvsEH9gl0svdxJUdeOrrrC80GZmoGwGnt5Mw2nYTUoFWsMh7igeh+M7EuYsAe4mFA3vh+M/UM+4XdAGvSl0YX7pKIwG0dClJcuhVaXJNL6JBz4mKq9WNVvB95yBrelKRnK2A3WOFcq1POMCpcLcVqSNRnaRKEeWFSLfc/HILpKzh7W2Xd9GPTL6Cars+FVc2+UyrWJ4bVb6XbqfDU7bLYkuLrumzRmjwpDNrhtR59Sc4JRIxUVCk9TLp7nlncY0R4/dv1V5M7UC9YrIq3Fqbwl0NV1AzcQCrcCMYemyrLQqn3d3cpBHT89OsnnOi+8fUEsDBBQAAgAIAG60kVWUE7MiaQAAAG4AAAAcAAAAdW5pdmVyc2FsL2xvY2FsX3NldHRpbmdzLnhtbA3MMQ6DMAxA0Z1TWN4p7daBwMZWltIDWMRFkRwbkYDg9mT7w9Nv+zMKHLylYOrw9XgisM7mgy4Of9NQvxFSJvUkpuxQDaHvqlZsJvlyzgUmWIUu3iaOJTKPFIscdhGo4VNe/8Aem666AVBLAwQUAAIACADso5FVWvRlOQ4BAAA2EQAAFwAAAHVuaXZlcnNhbC91bml2ZXJzYWwucG5n6wzwc+flkuJiYGDg9fRwCWJgYN7DwMB0mYMNKGI6jY8HSDEWB7k7Maw7J/MSyGFJd/R1ZGDY2M/9J5EVyOcs8IgsZmAQKgFhxntp8hUMDAKnPV0cQyri3l535G0wYDjg8Gf1nMZMCXmWDec5zsYGCe4VAxkkGQckJ/HoA0nPNnEGhgaVw9wMDA6THgKNVTj5gYmBYUJKBSMDg4cR0EUMKhjKl6x9KJvsMUnFc9IXz93b2oFCDH7G2JWSaPKo8lHlo8pHlY8qH1U+qnxU+ajyUeWjykeVjyofVT6qfBArl5WM8wQNCPiZP68592XvWpCyhv0GZNvcdG0Xo/K30vqACwzzGUAaXf1c1jklNAEAUEsDBBQAAgAIAOyjkVWrhZIPSgAAAGoAAAAbAAAAdW5pdmVyc2FsL3VuaXZlcnNhbC5wbmcueG1ss7GvyM1RKEstKs7Mz7NVMtQzULK34+WyKShKLctMLVeoAIoBBSFASaESyDVCcMszU0oybJUsjZHEMlIz0zNKbJXMLC3hgvpAIwFQSwECAAAUAAIACAAOhj5Ta18zBNUCAAD3BwAADwAAAAAAAAABAAAAAAAAAAAAbm9uZS9wbGF5ZXIueG1sUEsBAgAAFAACAAgAcrSRVTIbuiL5AwAA4A4AABgAAAAAAAAAAQAAAAAAAgMAAG5vbmUvY29tbW9uX21lc3NhZ2VzLmxuZ1BLAQIAABQAAgAIAHK0kVUVHmAbowAAAH8BAAApAAAAAAAAAAEAAAAAADEHAABub25lL3BsYXliYWNrX2FuZF9uYXZpZ2F0aW9uX3NldHRpbmdzLnhtbFBLAQIAABQAAgAIAHK0kVUfVIpqMAMAAMcOAAAiAAAAAAAAAAEAAAAAABsIAABub25lL2ZsYXNoX3B1Ymxpc2hpbmdfc2V0dGluZ3MueG1sUEsBAgAAFAACAAgAcrSRVXFXlJ0VAQAA0QIAABwAAAAAAAAAAQAAAAAAiwsAAG5vbmUvZmxhc2hfc2tpbl9zZXR0aW5ncy54bWxQSwECAAAUAAIACABytJFV15twlisDAABvDgAAIQAAAAAAAAABAAAAAADaDAAAbm9uZS9odG1sX3B1Ymxpc2hpbmdfc2V0dGluZ3MueG1sUEsBAgAAFAACAAgAcrSRVY5z9vpqAAAA5QAAABoAAAAAAAAAAQAAAAAARBAAAG5vbmUvaHRtbF9za2luX3NldHRpbmdzLmpzUEsBAgAAFAACAAgAcrSRVbx9NfdKAAAASQAAABcAAAAAAAAAAQAAAAAA5hAAAG5vbmUvbG9jYWxfc2V0dGluZ3MueG1sUEsBAgAAFAACAAgADoY+U8PEmHZHAwAA4QkAABQAAAAAAAAAAQAAAAAAZREAAHVuaXZlcnNhbC9wbGF5ZXIueG1sUEsBAgAAFAACAAgA7KORVcqjA25sBgAAKBkAAB0AAAAAAAAAAQAAAAAA3hQAAHVuaXZlcnNhbC9jb21tb25fbWVzc2FnZXMubG5nUEsBAgAAFAACAAgA7KORVRUeYBujAAAAfwEAAC4AAAAAAAAAAQAAAAAAhRsAAHVuaXZlcnNhbC9wbGF5YmFja19hbmRfbmF2aWdhdGlvbl9zZXR0aW5ncy54bWxQSwECAAAUAAIACADso5FVWZ4wiZUDAADeEAAAJwAAAAAAAAABAAAAAAB0HAAAdW5pdmVyc2FsL2ZsYXNoX3B1Ymxpc2hpbmdfc2V0dGluZ3MueG1sUEsBAgAAFAACAAgA7KORVbcBRWB/AwAA4QwAACEAAAAAAAAAAQAAAAAATiAAAHVuaXZlcnNhbC9mbGFzaF9za2luX3NldHRpbmdzLnhtbFBLAQIAABQAAgAIAOyjkVUYvDeIjQMAAGgQAAAmAAAAAAAAAAEAAAAAAAwkAAB1bml2ZXJzYWwvaHRtbF9wdWJsaXNoaW5nX3NldHRpbmdzLnhtbFBLAQIAABQAAgAIAOyjkVUB8F2CvAEAAI0GAAAfAAAAAAAAAAEAAAAAAN0nAAB1bml2ZXJzYWwvaHRtbF9za2luX3NldHRpbmdzLmpzUEsBAgAAFAACAAgAbrSRVZQTsyJpAAAAbgAAABwAAAAAAAAAAQAAAAAA1ikAAHVuaXZlcnNhbC9sb2NhbF9zZXR0aW5ncy54bWxQSwECAAAUAAIACADso5FVWvRlOQ4BAAA2EQAAFwAAAAAAAAAAAAAAAAB5KgAAdW5pdmVyc2FsL3VuaXZlcnNhbC5wbmdQSwECAAAUAAIACADso5FVq4WSD0oAAABqAAAAGwAAAAAAAAABAAAAAAC8KwAAdW5pdmVyc2FsL3VuaXZlcnNhbC5wbmcueG1sUEsFBgAAAAASABIAVgUAAD8sA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CURRENT_PLAYER_ID" val="none"/>
  <p:tag name="ISPRING_ULTRA_SCORM_COURCE_TITLE" val="Alat Gerak Hewan wow"/>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Alat Gerak Hewan wow"/>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1061D1B0-791A-4F45-9268-74DD4AB53352}:264"/>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9592206F-EC1B-4DDA-BC4B-0A9E82309FD1}:265"/>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2235CD6D-43DC-4FA2-A0DC-26191CAC5F23}:2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89F85EF5-FE1B-4F03-90A1-E2902E064D6B}:267"/>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44EBDC05-AA8A-4FF0-903A-6B800B540D09}:2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686419A6-A7D5-4048-B29D-4735D89B5181}:269"/>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123B7127-E4B2-4685-AC9B-6925C12F2533}:270"/>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133CA510-1DAE-4D5E-982E-E43F90D62858}:271"/>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1001DC99-BF5C-46DF-9CE0-27BD5C85BA6D}:273"/>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58F71FEC-5059-4516-87D3-D57187DCBB92}:274"/>
</p:tagLst>
</file>

<file path=ppt/tags/tag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7AD493E6-F50F-48A8-AF7D-DA7C34A2053F}:256"/>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EB043455-3F7F-4012-B6DC-3A1F59212F39}:275"/>
</p:tagLst>
</file>

<file path=ppt/tags/tag2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2148DAAD-47A7-4491-BAE6-E6A97B6395FC}:27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15C28C89-898E-479B-BE8D-3174690D0E91}:277"/>
</p:tagLst>
</file>

<file path=ppt/tags/tag2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1E1AA3D2-8FB7-4C82-88A8-B8D592BD1557}:278"/>
</p:tagLst>
</file>

<file path=ppt/tags/tag2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804C0B79-A6CB-4FE3-BE6F-32240C04887B}:279"/>
</p:tagLst>
</file>

<file path=ppt/tags/tag2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4086A41E-05E6-4B17-8D4C-9F96F51AFDE4}:280"/>
</p:tagLst>
</file>

<file path=ppt/tags/tag2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6A9FD243-2BA5-4FFD-8B34-588F6BA01B50}:281"/>
</p:tagLst>
</file>

<file path=ppt/tags/tag2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8EC7F130-7118-45AB-AF00-EB7899F56906}:282"/>
</p:tagLst>
</file>

<file path=ppt/tags/tag2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352C0D6F-8A88-4417-9A2C-C67198ED2FC1}:283"/>
</p:tagLst>
</file>

<file path=ppt/tags/tag29.xml><?xml version="1.0" encoding="utf-8"?>
<p:tagLst xmlns:a="http://schemas.openxmlformats.org/drawingml/2006/main" xmlns:r="http://schemas.openxmlformats.org/officeDocument/2006/relationships" xmlns:p="http://schemas.openxmlformats.org/presentationml/2006/main">
  <p:tag name="GENSWF_SLIDE_UID" val="{24109818-E7DB-4C0A-B44F-1D132F6610D1}:284"/>
  <p:tag name="ISPRING_SLIDE_INDENT_LEVEL" val="0"/>
  <p:tag name="ISPRING_CUSTOM_TIMING_USED" val="0"/>
  <p:tag name="ISPRING_PLAYER_PLAYLIST_ID" val="5d09ac8cc190999acf8b942ba157bebf3c0b9499"/>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FB9F081D-A22A-4118-88E8-36028E96D8A2}:257"/>
</p:tagLst>
</file>

<file path=ppt/tags/tag30.xml><?xml version="1.0" encoding="utf-8"?>
<p:tagLst xmlns:a="http://schemas.openxmlformats.org/drawingml/2006/main" xmlns:r="http://schemas.openxmlformats.org/officeDocument/2006/relationships" xmlns:p="http://schemas.openxmlformats.org/presentationml/2006/main">
  <p:tag name="GENSWF_SLIDE_UID" val="{AF24C850-224C-4B55-A303-1DA5E477019D}:285"/>
  <p:tag name="ISPRING_SLIDE_INDENT_LEVEL" val="0"/>
  <p:tag name="ISPRING_CUSTOM_TIMING_USED" val="0"/>
  <p:tag name="ISPRING_PLAYER_PLAYLIST_ID" val="5d09ac8cc190999acf8b942ba157bebf3c0b9499"/>
</p:tagLst>
</file>

<file path=ppt/tags/tag31.xml><?xml version="1.0" encoding="utf-8"?>
<p:tagLst xmlns:a="http://schemas.openxmlformats.org/drawingml/2006/main" xmlns:r="http://schemas.openxmlformats.org/officeDocument/2006/relationships" xmlns:p="http://schemas.openxmlformats.org/presentationml/2006/main">
  <p:tag name="GENSWF_SLIDE_UID" val="{A82168DD-F5DB-4EE9-8801-5FC745CE35EA}:286"/>
  <p:tag name="ISPRING_SLIDE_INDENT_LEVEL" val="0"/>
  <p:tag name="ISPRING_CUSTOM_TIMING_USED" val="0"/>
  <p:tag name="ISPRING_PLAYER_PLAYLIST_ID" val="5d09ac8cc190999acf8b942ba157bebf3c0b9499"/>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425F15D3-B313-433E-82E4-80F609987CD0}:25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2CE3FAA4-7128-405F-9C98-8127C6A76935}:25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0E50799D-E7EF-4317-A5C7-48469BE8AAE9}:26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4729FA4A-5711-489D-B360-44817AB474A4}:261"/>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95D50CDC-5A70-481F-B16D-248F87482A08}:262"/>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ISPRING_PLAYER_PLAYLIST_ID" val="5d09ac8cc190999acf8b942ba157bebf3c0b9499"/>
  <p:tag name="GENSWF_SLIDE_UID" val="{8DC4CB83-9F0F-4ECB-9CE6-4BBFCE12ED50}:2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893</Words>
  <Application>Microsoft Office PowerPoint</Application>
  <PresentationFormat>Custom</PresentationFormat>
  <Paragraphs>174</Paragraphs>
  <Slides>30</Slides>
  <Notes>30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Handy Casual</vt:lpstr>
      <vt:lpstr>Luckiest Guy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Alat Gerak Hewan wow</dc:title>
  <dc:creator>asus</dc:creator>
  <cp:lastModifiedBy>Ahmad Zhofari</cp:lastModifiedBy>
  <cp:revision>16</cp:revision>
  <dcterms:created xsi:type="dcterms:W3CDTF">2006-08-16T00:00:00Z</dcterms:created>
  <dcterms:modified xsi:type="dcterms:W3CDTF">2022-12-18T16:47:06Z</dcterms:modified>
  <dc:identifier>DAFU4Su8Yus</dc:identifier>
</cp:coreProperties>
</file>